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24"/>
  </p:notesMasterIdLst>
  <p:sldIdLst>
    <p:sldId id="256" r:id="rId2"/>
    <p:sldId id="316" r:id="rId3"/>
    <p:sldId id="301" r:id="rId4"/>
    <p:sldId id="281" r:id="rId5"/>
    <p:sldId id="269" r:id="rId6"/>
    <p:sldId id="315" r:id="rId7"/>
    <p:sldId id="288" r:id="rId8"/>
    <p:sldId id="289" r:id="rId9"/>
    <p:sldId id="270" r:id="rId10"/>
    <p:sldId id="277" r:id="rId11"/>
    <p:sldId id="291" r:id="rId12"/>
    <p:sldId id="304" r:id="rId13"/>
    <p:sldId id="305" r:id="rId14"/>
    <p:sldId id="306" r:id="rId15"/>
    <p:sldId id="307" r:id="rId16"/>
    <p:sldId id="308" r:id="rId17"/>
    <p:sldId id="309" r:id="rId18"/>
    <p:sldId id="310" r:id="rId19"/>
    <p:sldId id="311" r:id="rId20"/>
    <p:sldId id="283" r:id="rId21"/>
    <p:sldId id="312" r:id="rId22"/>
    <p:sldId id="313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A6E4"/>
    <a:srgbClr val="FFCC00"/>
    <a:srgbClr val="7E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1373" y="-4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DCDA48-2005-4D3B-8D4B-8481CC194B60}" type="datetimeFigureOut">
              <a:rPr lang="ru-RU" smtClean="0"/>
              <a:pPr/>
              <a:t>23.11.2023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5313A6-F620-44EB-B6BE-CB0DC421A92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223609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5313A6-F620-44EB-B6BE-CB0DC421A92D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A766D-9649-416F-BCF0-93226E40C833}" type="datetimeFigureOut">
              <a:rPr lang="ru-RU" smtClean="0"/>
              <a:pPr/>
              <a:t>23.11.2023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65C58-EB3D-4DFB-B824-95600BB35B4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A766D-9649-416F-BCF0-93226E40C833}" type="datetimeFigureOut">
              <a:rPr lang="ru-RU" smtClean="0"/>
              <a:pPr/>
              <a:t>23.11.2023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65C58-EB3D-4DFB-B824-95600BB35B4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A766D-9649-416F-BCF0-93226E40C833}" type="datetimeFigureOut">
              <a:rPr lang="ru-RU" smtClean="0"/>
              <a:pPr/>
              <a:t>23.11.2023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65C58-EB3D-4DFB-B824-95600BB35B4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A766D-9649-416F-BCF0-93226E40C833}" type="datetimeFigureOut">
              <a:rPr lang="ru-RU" smtClean="0"/>
              <a:pPr/>
              <a:t>23.11.2023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65C58-EB3D-4DFB-B824-95600BB35B4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A766D-9649-416F-BCF0-93226E40C833}" type="datetimeFigureOut">
              <a:rPr lang="ru-RU" smtClean="0"/>
              <a:pPr/>
              <a:t>23.11.2023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65C58-EB3D-4DFB-B824-95600BB35B4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A766D-9649-416F-BCF0-93226E40C833}" type="datetimeFigureOut">
              <a:rPr lang="ru-RU" smtClean="0"/>
              <a:pPr/>
              <a:t>23.11.2023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65C58-EB3D-4DFB-B824-95600BB35B4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A766D-9649-416F-BCF0-93226E40C833}" type="datetimeFigureOut">
              <a:rPr lang="ru-RU" smtClean="0"/>
              <a:pPr/>
              <a:t>23.11.2023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65C58-EB3D-4DFB-B824-95600BB35B4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A766D-9649-416F-BCF0-93226E40C833}" type="datetimeFigureOut">
              <a:rPr lang="ru-RU" smtClean="0"/>
              <a:pPr/>
              <a:t>23.11.2023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65C58-EB3D-4DFB-B824-95600BB35B4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A766D-9649-416F-BCF0-93226E40C833}" type="datetimeFigureOut">
              <a:rPr lang="ru-RU" smtClean="0"/>
              <a:pPr/>
              <a:t>23.11.2023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65C58-EB3D-4DFB-B824-95600BB35B4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A766D-9649-416F-BCF0-93226E40C833}" type="datetimeFigureOut">
              <a:rPr lang="ru-RU" smtClean="0"/>
              <a:pPr/>
              <a:t>23.11.2023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65C58-EB3D-4DFB-B824-95600BB35B4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A766D-9649-416F-BCF0-93226E40C833}" type="datetimeFigureOut">
              <a:rPr lang="ru-RU" smtClean="0"/>
              <a:pPr/>
              <a:t>23.11.2023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65C58-EB3D-4DFB-B824-95600BB35B4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0A766D-9649-416F-BCF0-93226E40C833}" type="datetimeFigureOut">
              <a:rPr lang="ru-RU" smtClean="0"/>
              <a:pPr/>
              <a:t>23.11.2023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F65C58-EB3D-4DFB-B824-95600BB35B4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5.xml"/><Relationship Id="rId1" Type="http://schemas.openxmlformats.org/officeDocument/2006/relationships/audio" Target="file:///D:\&#1054;&#1090;&#1082;&#1088;&#1099;&#1090;&#1086;&#1077;&#1082;%20&#1079;&#1072;&#1085;&#1103;&#1090;&#1080;&#1077;\FrB0HlyxE0BDpnG1cyEFoK9D_AtPyRFdb6_RtjRbL6RXbpo-HBsxg2xZ6VZ6mfyRPri-ncVPOEH8DJZfB-sresXT1Fdg8lcxg8kT-FC6XFn2ZLQ7vKXelSSiDzhknrA5W4_hQ5DkP6EBXufacFZvu3EFzZ9sDnVYQGtf.mp3" TargetMode="Externa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404664"/>
            <a:ext cx="8028512" cy="6239046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Нетрадиционная техника рисования </a:t>
            </a:r>
            <a:b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Segoe Print" pitchFamily="2" charset="0"/>
                <a:cs typeface="Times New Roman" pitchFamily="18" charset="0"/>
              </a:rPr>
              <a:t>«Радуга»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                </a:t>
            </a:r>
            <a:r>
              <a:rPr lang="ru-RU" sz="3100" b="1" dirty="0" smtClean="0">
                <a:solidFill>
                  <a:srgbClr val="FF0000"/>
                </a:solidFill>
              </a:rPr>
              <a:t/>
            </a:r>
            <a:br>
              <a:rPr lang="ru-RU" sz="3100" b="1" dirty="0" smtClean="0">
                <a:solidFill>
                  <a:srgbClr val="FF0000"/>
                </a:solidFill>
              </a:rPr>
            </a:br>
            <a:r>
              <a:rPr lang="ru-RU" sz="3100" b="1" dirty="0">
                <a:solidFill>
                  <a:srgbClr val="FF0000"/>
                </a:solidFill>
              </a:rPr>
              <a:t> </a:t>
            </a:r>
            <a:r>
              <a:rPr lang="ru-RU" sz="3100" b="1" dirty="0" smtClean="0">
                <a:solidFill>
                  <a:srgbClr val="FF0000"/>
                </a:solidFill>
              </a:rPr>
              <a:t>                         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Подготовила воспитатель: Проскурина О.М.</a:t>
            </a:r>
            <a:endParaRPr lang="ru-RU" sz="20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hunterpress.ru/upload/iblock/eea/eea9f10765b6eae5d58e8b1cccf4156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642918"/>
            <a:ext cx="4454764" cy="32816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2" descr="https://cs1.livemaster.ru/storage/82/0f/e6db23e9f34302050a534d66a9ei--kartiny-i-panno-kartina-maslom-raduga-i-devushka-solnechnaya-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57752" y="3500438"/>
            <a:ext cx="3990080" cy="3146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naydisebya.ru/wp-content/uploads/gallery/kovalchuk/120852736_DmVoOhUdp8M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285728"/>
            <a:ext cx="4103316" cy="2987059"/>
          </a:xfrm>
          <a:prstGeom prst="rect">
            <a:avLst/>
          </a:prstGeom>
          <a:noFill/>
        </p:spPr>
      </p:pic>
      <p:pic>
        <p:nvPicPr>
          <p:cNvPr id="3" name="Picture 2" descr="https://img0.bitbazar.ru/2/1/12073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57686" y="3143248"/>
            <a:ext cx="4551657" cy="345750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Технологическая карта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357818" y="2571744"/>
            <a:ext cx="4041775" cy="39512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Берем кисточкой красную краску и наносим ее на край губки.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7" name="Picture 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702441" y="1297766"/>
            <a:ext cx="3357586" cy="4476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600517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Технологическая карта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3438" y="2571744"/>
            <a:ext cx="4041775" cy="39512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Берем кисточкой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оранжевую краску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и наносим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ее рядом с красной.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3" name="Picture 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779631" y="1720643"/>
            <a:ext cx="2963466" cy="395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123674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Технологическая карта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Берем кисточкой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жёлтую краску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и наносим ее рядом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 оранжевой.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2289" name="Picture 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851069" y="1649205"/>
            <a:ext cx="2963466" cy="395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498443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Технологическая карта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102225" y="2571744"/>
            <a:ext cx="4041775" cy="3951288"/>
          </a:xfrm>
        </p:spPr>
        <p:txBody>
          <a:bodyPr/>
          <a:lstStyle/>
          <a:p>
            <a:pPr marL="0" indent="0"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Берем кисточкой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зелёную краску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и наносим ее рядом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 жёлтой.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952474" y="1619237"/>
            <a:ext cx="3571900" cy="4762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207058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Технологическая карта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102225" y="2428868"/>
            <a:ext cx="4041775" cy="39512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Берем кисточкой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голубую краску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и наносим ее рядом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 зелёной.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1" name="Picture 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904849" y="1666863"/>
            <a:ext cx="3286148" cy="4381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632416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476673"/>
            <a:ext cx="8507288" cy="720079"/>
          </a:xfrm>
        </p:spPr>
        <p:txBody>
          <a:bodyPr>
            <a:noAutofit/>
          </a:bodyPr>
          <a:lstStyle/>
          <a:p>
            <a:pPr algn="ctr"/>
            <a:r>
              <a:rPr lang="ru-RU" sz="4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Технологическая карта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Берем кисточкой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синюю краску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и наносим ее рядом с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голубой.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9217" name="Picture 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814387" y="1557338"/>
            <a:ext cx="3348038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609263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Технологическая карта</a:t>
            </a:r>
            <a:b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Берем кисточкой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фиолетовую краску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и наносим ее рядом с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синей.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8193" name="Picture 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851069" y="1649205"/>
            <a:ext cx="2963466" cy="395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669435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Технологическая карта</a:t>
            </a:r>
            <a:b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Приложив губку к краю листа бумаги, нужно, не поднимая губки, провести полукруг, формируя дугу радуги.</a:t>
            </a:r>
          </a:p>
        </p:txBody>
      </p:sp>
      <p:pic>
        <p:nvPicPr>
          <p:cNvPr id="7169" name="Picture 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993945" y="1863519"/>
            <a:ext cx="2963466" cy="395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876155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642918"/>
            <a:ext cx="3524275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642918"/>
            <a:ext cx="5361597" cy="302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74" y="3429000"/>
            <a:ext cx="3693641" cy="3901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260648"/>
            <a:ext cx="82089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 smtClean="0">
                <a:solidFill>
                  <a:srgbClr val="FF0000"/>
                </a:solidFill>
              </a:rPr>
              <a:t>Физминутка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285852" y="1071546"/>
            <a:ext cx="6143668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Я на радугу-дугу(руки вверх, в стороны)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Наглядеться не могу(приставить ладошку козырьком, смотреть вправо-влево)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Мост от неба до земли (круговое вращение руками поочерёдно)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Удивительной красы(качаемся из стороны в сторону)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Буду по мосту шагать (</a:t>
            </a:r>
            <a:r>
              <a:rPr kumimoji="0" lang="ru-RU" sz="2000" b="0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ходьба на месте)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В небе тучки разгонять (движение руками вверх, в стороны, вниз)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К солнышку найду дорожки (ходьба на месте)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Поиграю с ним в ладошки (хлопки в ладоши)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А потом пойду опять (ходьба на месте)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Я по радуге гулять.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Технологическая карта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8" name="Picture 1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85794"/>
            <a:ext cx="2405079" cy="1803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1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71736" y="803653"/>
            <a:ext cx="2357454" cy="1768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5518553" y="482183"/>
            <a:ext cx="1821669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309565" y="2405055"/>
            <a:ext cx="1857387" cy="2476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400000">
            <a:off x="2875347" y="2411009"/>
            <a:ext cx="1821669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5400000">
            <a:off x="5439571" y="2418553"/>
            <a:ext cx="1776402" cy="2368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5400000">
            <a:off x="312537" y="4438092"/>
            <a:ext cx="1875224" cy="2500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16200000">
            <a:off x="2955715" y="4330905"/>
            <a:ext cx="1875248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FrB0HlyxE0BDpnG1cyEFoK9D_AtPyRFdb6_RtjRbL6RXbpo-HBsxg2xZ6VZ6mfyRPri-ncVPOEH8DJZfB-sresXT1Fdg8lcxg8kT-FC6XFn2ZLQ7vKXelSSiDzhknrA5W4_hQ5DkP6EBXufacFZvu3EFzZ9sDnVYQGtf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1"/>
          <a:stretch>
            <a:fillRect/>
          </a:stretch>
        </p:blipFill>
        <p:spPr>
          <a:xfrm>
            <a:off x="6715140" y="5072074"/>
            <a:ext cx="1500198" cy="150019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18354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609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5530626"/>
          </a:xfrm>
        </p:spPr>
        <p:txBody>
          <a:bodyPr/>
          <a:lstStyle/>
          <a:p>
            <a:pPr algn="l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Правила работы с кисточкой и красками.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1. Кисточку держим под прямым углом, зажав тремя пальцами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2. Смочить кисть водой, опустить кисть в краску и нарисовать цветовое пятно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3. Промыть кисть в воде. Убрать лишнюю воду.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4. Опустить кисть в другую краску, нарисовать другое цветовое пятно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5. Не оставляй кисточку в баночке с водой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6. Не забывай прополаскивать кисточку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85741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500042"/>
            <a:ext cx="5786446" cy="815458"/>
          </a:xfrm>
        </p:spPr>
        <p:txBody>
          <a:bodyPr>
            <a:normAutofit/>
          </a:bodyPr>
          <a:lstStyle/>
          <a:p>
            <a:r>
              <a:rPr lang="ru-RU" dirty="0" smtClean="0"/>
              <a:t>  Тема урока: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2910" y="2714620"/>
            <a:ext cx="7258072" cy="319722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15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Радуга</a:t>
            </a:r>
            <a:endParaRPr lang="ru-RU" sz="115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69235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764704"/>
            <a:ext cx="8208912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Цель мероприятия: 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3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Нарисовать радугу губкой для мытья посуды в нетрадиционной технике.</a:t>
            </a:r>
            <a:endParaRPr lang="ru-RU" sz="36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lvl="0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dirty="0" smtClean="0">
              <a:solidFill>
                <a:srgbClr val="00206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692696"/>
            <a:ext cx="80648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2" name="Picture 2" descr="https://cf3.ppt-online.org/files3/slide/9/9DWph8aI25VeHf4dBmsw3kzOMEKJToYFUZPLg1/slide-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428604"/>
            <a:ext cx="8156376" cy="4572032"/>
          </a:xfrm>
          <a:prstGeom prst="rect">
            <a:avLst/>
          </a:prstGeom>
          <a:noFill/>
        </p:spPr>
      </p:pic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285720" y="5288340"/>
            <a:ext cx="885828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После дождя в воздухе ещё долго остаётся висеть водяная пыль, состоящая из маленьких капелек. Они настолько лёгкие, что не сразу падают на землю. Когда на них попадают солнечные лучи, то капельки превращаются в маленькие зеркала и отражают свет Солнца, состоящий из семи цветов. Таким образом, радуга – это капли воды и солнечный свет.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1.fotokto.ru/photo/full/403/403102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857232"/>
            <a:ext cx="4006789" cy="2500330"/>
          </a:xfrm>
          <a:prstGeom prst="rect">
            <a:avLst/>
          </a:prstGeom>
          <a:noFill/>
        </p:spPr>
      </p:pic>
      <p:pic>
        <p:nvPicPr>
          <p:cNvPr id="3" name="Picture 2" descr="https://intoscience.dreamstudy.ru/proxy/file/images/blogs/rainbow-2424647-128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3438" y="857232"/>
            <a:ext cx="3785865" cy="2522924"/>
          </a:xfrm>
          <a:prstGeom prst="rect">
            <a:avLst/>
          </a:prstGeom>
          <a:noFill/>
        </p:spPr>
      </p:pic>
      <p:pic>
        <p:nvPicPr>
          <p:cNvPr id="4" name="Picture 2" descr="http://img-d.photosight.ru/805/6369546_xlarge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357422" y="3571876"/>
            <a:ext cx="4848578" cy="29576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cdn01.ru/files/users/images/df/d9/dfd971edc41e07caba59262d044c662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57290" y="1357298"/>
            <a:ext cx="6361904" cy="406696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915816" y="332656"/>
            <a:ext cx="359483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Радуга зимой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0" y="5780782"/>
            <a:ext cx="9144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Очень это странно, необыкновенно. Трещит мороз, на бледно -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11111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голубом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небе сияет холодное зимнее солнце, а в воздухе парят крохотные кристаллики льда. Луч солнца проходит через эти кристаллики, преломляется, как в призме, и отражается в небе красивой радугой.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://elenajohnson.ucoz.ru/_pu/42/3591610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552" y="1700808"/>
            <a:ext cx="8136904" cy="468255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915816" y="548680"/>
            <a:ext cx="369985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Радуга ночью</a:t>
            </a:r>
            <a:endParaRPr lang="ru-RU" sz="44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571612"/>
            <a:ext cx="8162048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758</TotalTime>
  <Words>372</Words>
  <Application>Microsoft Office PowerPoint</Application>
  <PresentationFormat>Экран (4:3)</PresentationFormat>
  <Paragraphs>64</Paragraphs>
  <Slides>22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Нетрадиционная техника рисования     «Радуга»                                                              Подготовила воспитатель: Проскурина О.М.</vt:lpstr>
      <vt:lpstr>Слайд 2</vt:lpstr>
      <vt:lpstr>  Тема урока: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Технологическая карта</vt:lpstr>
      <vt:lpstr>Технологическая карта</vt:lpstr>
      <vt:lpstr>Технологическая карта</vt:lpstr>
      <vt:lpstr>Технологическая карта</vt:lpstr>
      <vt:lpstr>Технологическая карта</vt:lpstr>
      <vt:lpstr> </vt:lpstr>
      <vt:lpstr>Технологическая карта </vt:lpstr>
      <vt:lpstr>Технологическая карта </vt:lpstr>
      <vt:lpstr>Слайд 20</vt:lpstr>
      <vt:lpstr>Технологическая карта </vt:lpstr>
      <vt:lpstr>Правила работы с кисточкой и красками.  1. Кисточку держим под прямым углом, зажав тремя пальцами 2. Смочить кисть водой, опустить кисть в краску и нарисовать цветовое пятно 3. Промыть кисть в воде. Убрать лишнюю воду. 4. Опустить кисть в другую краску, нарисовать другое цветовое пятно 5. Не оставляй кисточку в баночке с водой 6. Не забывай прополаскивать кисточку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Марина Некрасова</cp:lastModifiedBy>
  <cp:revision>96</cp:revision>
  <dcterms:created xsi:type="dcterms:W3CDTF">2018-08-02T19:11:43Z</dcterms:created>
  <dcterms:modified xsi:type="dcterms:W3CDTF">2023-11-23T10:40:04Z</dcterms:modified>
</cp:coreProperties>
</file>