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5"/>
  </p:notesMasterIdLst>
  <p:sldIdLst>
    <p:sldId id="256" r:id="rId4"/>
    <p:sldId id="257" r:id="rId5"/>
    <p:sldId id="258" r:id="rId6"/>
    <p:sldId id="279" r:id="rId7"/>
    <p:sldId id="268" r:id="rId8"/>
    <p:sldId id="272" r:id="rId9"/>
    <p:sldId id="270" r:id="rId10"/>
    <p:sldId id="274" r:id="rId11"/>
    <p:sldId id="273" r:id="rId12"/>
    <p:sldId id="275" r:id="rId13"/>
    <p:sldId id="276" r:id="rId14"/>
    <p:sldId id="277" r:id="rId15"/>
    <p:sldId id="265" r:id="rId16"/>
    <p:sldId id="266" r:id="rId17"/>
    <p:sldId id="267" r:id="rId18"/>
    <p:sldId id="260" r:id="rId19"/>
    <p:sldId id="261" r:id="rId20"/>
    <p:sldId id="263" r:id="rId21"/>
    <p:sldId id="262" r:id="rId22"/>
    <p:sldId id="278" r:id="rId23"/>
    <p:sldId id="264" r:id="rId24"/>
  </p:sldIdLst>
  <p:sldSz cx="9144000" cy="6858000" type="screen4x3"/>
  <p:notesSz cx="6797675" cy="9926638"/>
  <p:defaultTextStyle>
    <a:defPPr>
      <a:defRPr lang="ru-RU"/>
    </a:defPPr>
    <a:lvl1pPr marL="0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59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16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74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31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89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46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04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62" algn="l" defTabSz="9141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57BBB-5934-494D-BFD4-43622F98E66D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ACFBA-1C00-40DA-BCFC-C7413BA8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80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59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16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74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31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89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46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04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62" algn="l" defTabSz="9141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4340B73-527B-404E-AFD5-5E3B4B7EAB07}" type="slidenum">
              <a:rPr lang="ru-RU" altLang="ru-RU">
                <a:solidFill>
                  <a:prstClr val="white"/>
                </a:solidFill>
              </a:rPr>
              <a:pPr/>
              <a:t>6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0938" cy="37211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714969"/>
            <a:ext cx="5438711" cy="44673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8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44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22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1BC14E-5E98-4C23-8056-64B1D5F3D7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2677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76CC4B0-A449-4362-8AFE-1C5880A4C3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4970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71215F0-14AD-44EB-BB29-D1E86156CC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2600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8240" y="1604329"/>
            <a:ext cx="4043520" cy="452351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9EE26DF-5FCB-4A8C-A9EE-D0E21435E8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255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386AC8A-CC84-4261-835D-00D9F5780B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1990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CC68EB-C354-4529-84ED-371243327D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9308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5B1647E-8B1B-491C-AE73-BAB50DE5F0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0009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017C5C1-72FC-4A9F-8342-8CA5C987E1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781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385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17482F2-283D-4A94-96FF-AD6F3C33B2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69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71AE0A3-41AF-40DE-894E-611EBCBF43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9768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5440" y="273629"/>
            <a:ext cx="2056320" cy="585421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0" y="273629"/>
            <a:ext cx="6030720" cy="585421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441B821-ABB0-4A8D-9B0F-346A219391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5286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4430B-368E-4453-B81C-F93EC39D974A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00480-3723-4F66-AB78-C25398A1F2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2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8EF71-7B63-4906-A997-B6BF5A02A52D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7ADFC-A912-44D9-A598-4BC27195D5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76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53687-C24C-4327-8C8F-BD9886A07EE9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53559-5FAE-4505-933B-3C88BDAA347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607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9AC90-1426-4E46-8793-E4A76BDD2806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08F72-E289-4F6E-B1B7-71034BAB0A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22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2E410-CFB9-4BEF-9C92-9110FFADCF05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BC348-5F9A-4CC0-92BC-1F154EFD27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81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987D5-2073-47F7-934B-D4AAF8578517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C34A6-1F9C-43E7-B873-FE31E7BDE9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344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894D9-75A0-40E0-A52D-D8813CA7699C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10C8C-E54D-4F6B-BCB1-F1C3ABD9A09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8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2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4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990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7A92A-400B-4DCC-8862-FDB296758F89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E9FCD-88C9-4522-99EB-338C8B76490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553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BE746-8651-477E-ADE7-D9CE142161D3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3B3DB-6BAD-42A1-A718-262A5076E1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524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773D0-69FF-4A3D-AFED-4E101922068E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4AAB3-70B3-433D-9F22-047BC4E0942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063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73D87-D48B-4E92-8E51-875606A39663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1C32B-FA6E-4A04-9E1F-F8CED805C3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047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97045-7DB8-4767-8AF8-08D637CA39D6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CA852-4621-4F75-B75B-1DFA7F22279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914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D670C-A88D-483C-9800-DCD4C5555655}" type="datetime1">
              <a:rPr lang="ru-RU">
                <a:solidFill>
                  <a:srgbClr val="000000"/>
                </a:solidFill>
              </a:rPr>
              <a:pPr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F4E95-FB0B-45FD-A39E-0C9298DB47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3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9" indent="0">
              <a:buNone/>
              <a:defRPr sz="2000" b="1"/>
            </a:lvl2pPr>
            <a:lvl3pPr marL="914116" indent="0">
              <a:buNone/>
              <a:defRPr sz="1800" b="1"/>
            </a:lvl3pPr>
            <a:lvl4pPr marL="1371174" indent="0">
              <a:buNone/>
              <a:defRPr sz="1600" b="1"/>
            </a:lvl4pPr>
            <a:lvl5pPr marL="1828231" indent="0">
              <a:buNone/>
              <a:defRPr sz="1600" b="1"/>
            </a:lvl5pPr>
            <a:lvl6pPr marL="2285289" indent="0">
              <a:buNone/>
              <a:defRPr sz="1600" b="1"/>
            </a:lvl6pPr>
            <a:lvl7pPr marL="2742346" indent="0">
              <a:buNone/>
              <a:defRPr sz="1600" b="1"/>
            </a:lvl7pPr>
            <a:lvl8pPr marL="3199404" indent="0">
              <a:buNone/>
              <a:defRPr sz="1600" b="1"/>
            </a:lvl8pPr>
            <a:lvl9pPr marL="365646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9" indent="0">
              <a:buNone/>
              <a:defRPr sz="2000" b="1"/>
            </a:lvl2pPr>
            <a:lvl3pPr marL="914116" indent="0">
              <a:buNone/>
              <a:defRPr sz="1800" b="1"/>
            </a:lvl3pPr>
            <a:lvl4pPr marL="1371174" indent="0">
              <a:buNone/>
              <a:defRPr sz="1600" b="1"/>
            </a:lvl4pPr>
            <a:lvl5pPr marL="1828231" indent="0">
              <a:buNone/>
              <a:defRPr sz="1600" b="1"/>
            </a:lvl5pPr>
            <a:lvl6pPr marL="2285289" indent="0">
              <a:buNone/>
              <a:defRPr sz="1600" b="1"/>
            </a:lvl6pPr>
            <a:lvl7pPr marL="2742346" indent="0">
              <a:buNone/>
              <a:defRPr sz="1600" b="1"/>
            </a:lvl7pPr>
            <a:lvl8pPr marL="3199404" indent="0">
              <a:buNone/>
              <a:defRPr sz="1600" b="1"/>
            </a:lvl8pPr>
            <a:lvl9pPr marL="365646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03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42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298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59" indent="0">
              <a:buNone/>
              <a:defRPr sz="1200"/>
            </a:lvl2pPr>
            <a:lvl3pPr marL="914116" indent="0">
              <a:buNone/>
              <a:defRPr sz="1000"/>
            </a:lvl3pPr>
            <a:lvl4pPr marL="1371174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6" indent="0">
              <a:buNone/>
              <a:defRPr sz="900"/>
            </a:lvl7pPr>
            <a:lvl8pPr marL="3199404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59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59" indent="0">
              <a:buNone/>
              <a:defRPr sz="2800"/>
            </a:lvl2pPr>
            <a:lvl3pPr marL="914116" indent="0">
              <a:buNone/>
              <a:defRPr sz="2400"/>
            </a:lvl3pPr>
            <a:lvl4pPr marL="1371174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6" indent="0">
              <a:buNone/>
              <a:defRPr sz="2000"/>
            </a:lvl7pPr>
            <a:lvl8pPr marL="3199404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59" indent="0">
              <a:buNone/>
              <a:defRPr sz="1200"/>
            </a:lvl2pPr>
            <a:lvl3pPr marL="914116" indent="0">
              <a:buNone/>
              <a:defRPr sz="1000"/>
            </a:lvl3pPr>
            <a:lvl4pPr marL="1371174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6" indent="0">
              <a:buNone/>
              <a:defRPr sz="900"/>
            </a:lvl7pPr>
            <a:lvl8pPr marL="3199404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68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0" tIns="45706" rIns="91410" bIns="4570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10" tIns="45706" rIns="91410" bIns="4570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10" tIns="45706" rIns="91410" bIns="4570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3978C-C8DA-4A49-8371-8448992DFC4B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10" tIns="45706" rIns="91410" bIns="4570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10" tIns="45706" rIns="91410" bIns="4570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71CE5-57AD-47D6-9B35-B0F9F2339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2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1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3" indent="-342793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19" indent="-285660" algn="l" defTabSz="91411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46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02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0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18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76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34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91" indent="-228529" algn="l" defTabSz="91411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9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6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4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6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4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0" y="273629"/>
            <a:ext cx="8225280" cy="114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0" y="1604329"/>
            <a:ext cx="8225280" cy="452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547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6880" cy="46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endParaRPr lang="ru-RU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1" y="6247376"/>
            <a:ext cx="2895840" cy="46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6880" cy="46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0752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fld id="{B6800628-529A-4477-8752-94B0E34D67F7}" type="slidenum">
              <a:rPr lang="ru-RU" altLang="ru-RU"/>
              <a:pPr defTabSz="407526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SzPct val="100000"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303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marL="673930" indent="-259204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2pPr>
      <a:lvl3pPr marL="1036815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3pPr>
      <a:lvl4pPr marL="1451541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4pPr>
      <a:lvl5pPr marL="1866268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Arial" charset="0"/>
          <a:ea typeface="Microsoft YaHei" charset="-122"/>
        </a:defRPr>
      </a:lvl9pPr>
    </p:titleStyle>
    <p:bodyStyle>
      <a:lvl1pPr marL="311045" indent="-311045" algn="l" defTabSz="407526" rtl="0" fontAlgn="base" hangingPunct="0">
        <a:lnSpc>
          <a:spcPct val="93000"/>
        </a:lnSpc>
        <a:spcBef>
          <a:spcPct val="0"/>
        </a:spcBef>
        <a:spcAft>
          <a:spcPts val="1282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FFFFFF"/>
          </a:solidFill>
          <a:latin typeface="+mn-lt"/>
          <a:ea typeface="+mn-ea"/>
          <a:cs typeface="+mn-cs"/>
        </a:defRPr>
      </a:lvl1pPr>
      <a:lvl2pPr marL="673930" indent="-259204" algn="l" defTabSz="40752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FFFFFF"/>
          </a:solidFill>
          <a:latin typeface="+mn-lt"/>
          <a:ea typeface="+mn-ea"/>
        </a:defRPr>
      </a:lvl2pPr>
      <a:lvl3pPr marL="1036815" indent="-207363" algn="l" defTabSz="40752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+mn-lt"/>
          <a:ea typeface="+mn-ea"/>
        </a:defRPr>
      </a:lvl3pPr>
      <a:lvl4pPr marL="1451541" indent="-207363" algn="l" defTabSz="40752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4pPr>
      <a:lvl5pPr marL="1866268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11B2B75-ACD9-435B-8937-9F622ADEA323}" type="datetime1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18.02.2022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48D9268-B479-48C6-B552-93E68507D4CD}" type="slidenum">
              <a:rPr lang="ru-RU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0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Муниципальное бюджетное общеобразовательное учреждение «Средняя общеобразовательная школа №17 города Кызыла»</a:t>
            </a:r>
          </a:p>
        </p:txBody>
      </p:sp>
      <p:pic>
        <p:nvPicPr>
          <p:cNvPr id="1026" name="Picture 2" descr="C:\Users\учитель\Desktop\fdr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5112"/>
            <a:ext cx="350086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1484784"/>
            <a:ext cx="3888432" cy="4401177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algn="ctr"/>
            <a:r>
              <a:rPr lang="ru-RU" sz="40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Ондар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</a:t>
            </a:r>
          </a:p>
          <a:p>
            <a:pPr algn="ctr"/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280002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avatars.mds.yandex.net/i?id=585a5dcef3422d766dcf28f52d24c3b9-4079503-images-thum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924"/>
            <a:ext cx="8784976" cy="663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10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www.tuvaonline.ru/uploads/posts/2018-06/1528889712_1517910237_bayza-ondar-soavtor-i-ispolnitel-pamyatnika-mongushu-buyanu-badyrgy-za-rabot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" y="-21842"/>
            <a:ext cx="9143461" cy="687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10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www.tuvaonline.ru/uploads/posts/2018-06/1528889835_1397668172_lithphfma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04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Памятник Петру и Февронии (Абакан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88" y="0"/>
            <a:ext cx="48600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89" y="10115"/>
            <a:ext cx="4139952" cy="34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30" y="3600400"/>
            <a:ext cx="4428492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241" y="44627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8620"/>
            <a:ext cx="648072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2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501008"/>
            <a:ext cx="64807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en-US" b="1" dirty="0" smtClean="0">
                <a:solidFill>
                  <a:sysClr val="windowText" lastClr="000000"/>
                </a:solidFill>
              </a:rPr>
              <a:t>3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2490" y="3600400"/>
            <a:ext cx="503548" cy="548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en-US" sz="2400" b="1" dirty="0">
                <a:solidFill>
                  <a:sysClr val="windowText" lastClr="000000"/>
                </a:solidFill>
              </a:rPr>
              <a:t>4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4392490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0242" y="2780928"/>
            <a:ext cx="57606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8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амятник, Азиатский, статуя, монах, Размышлять, буддизм, Азия, Таиланд, Скульптура, Изобразительное искусство, Размышление, золото, храм, Миллионов, Ступа, Wat, Будха, древняя история, Человеческие позиции, Дхаммакайская пагода, Фра дхаммакайа, больше, чем, Будха, phramongkolthepmuni, Медитировать статую, Pagad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94330"/>
            <a:ext cx="4572000" cy="3963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Памятник животноводам аратам &quot;Кадарчы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55959"/>
            <a:ext cx="5559819" cy="3124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https://azertag.az/files/galleryphoto/2019/3/1000x669/1567769477286337892_1000x66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6" y="2891444"/>
            <a:ext cx="4591611" cy="39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32040" y="44624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2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3717032"/>
            <a:ext cx="79208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4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942192"/>
            <a:ext cx="576064" cy="494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3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4" y="1"/>
            <a:ext cx="3483354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44624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11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tuvaonline.ru/uploads/posts/2018-04/1524722382_dsc_00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7" r="8781" b="17986"/>
          <a:stretch/>
        </p:blipFill>
        <p:spPr bwMode="auto">
          <a:xfrm>
            <a:off x="4550628" y="3501008"/>
            <a:ext cx="442798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7494693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53"/>
          <a:stretch/>
        </p:blipFill>
        <p:spPr bwMode="auto">
          <a:xfrm>
            <a:off x="4499995" y="30921"/>
            <a:ext cx="4479523" cy="34700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9" y="30921"/>
            <a:ext cx="4402468" cy="34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3" y="3485072"/>
            <a:ext cx="4459129" cy="366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72008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1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88640"/>
            <a:ext cx="72008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2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501008"/>
            <a:ext cx="576064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3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0631" y="3501008"/>
            <a:ext cx="74145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4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Наша история нам дорога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5" r="26134"/>
          <a:stretch/>
        </p:blipFill>
        <p:spPr bwMode="auto">
          <a:xfrm>
            <a:off x="179515" y="2222552"/>
            <a:ext cx="2704068" cy="417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0" t="8591" r="17484"/>
          <a:stretch/>
        </p:blipFill>
        <p:spPr bwMode="auto">
          <a:xfrm>
            <a:off x="6228187" y="2207999"/>
            <a:ext cx="2786333" cy="420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t="23891" r="42250" b="7057"/>
          <a:stretch/>
        </p:blipFill>
        <p:spPr bwMode="auto">
          <a:xfrm>
            <a:off x="3019333" y="2204866"/>
            <a:ext cx="3024336" cy="4210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66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5085184"/>
            <a:ext cx="8208912" cy="954107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1"/>
                </a:solidFill>
              </a:rPr>
              <a:t>Памятник « Первым русским учителям Тувы» был установлен в 2010 году в день учителя.</a:t>
            </a:r>
          </a:p>
        </p:txBody>
      </p:sp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20691"/>
            <a:ext cx="3023878" cy="420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55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51"/>
            <a:ext cx="3312368" cy="511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589240"/>
            <a:ext cx="8928992" cy="707886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</a:rPr>
              <a:t>Памятник основателю тувинской государственности </a:t>
            </a:r>
            <a:r>
              <a:rPr lang="ru-RU" sz="2000" dirty="0" err="1">
                <a:solidFill>
                  <a:schemeClr val="accent1"/>
                </a:solidFill>
              </a:rPr>
              <a:t>Монгушу</a:t>
            </a:r>
            <a:r>
              <a:rPr lang="ru-RU" sz="2000" dirty="0">
                <a:solidFill>
                  <a:schemeClr val="accent1"/>
                </a:solidFill>
              </a:rPr>
              <a:t> Буян-</a:t>
            </a:r>
            <a:r>
              <a:rPr lang="ru-RU" sz="2000" dirty="0" err="1">
                <a:solidFill>
                  <a:schemeClr val="accent1"/>
                </a:solidFill>
              </a:rPr>
              <a:t>Бадыргы</a:t>
            </a:r>
            <a:r>
              <a:rPr lang="ru-RU" sz="2000" dirty="0">
                <a:solidFill>
                  <a:schemeClr val="accent1"/>
                </a:solidFill>
              </a:rPr>
              <a:t>  2014 году в честь 100-летия единения Тувы и России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5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71" y="260651"/>
            <a:ext cx="365848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5229203"/>
            <a:ext cx="8424936" cy="707886"/>
          </a:xfrm>
          <a:prstGeom prst="rect">
            <a:avLst/>
          </a:prstGeom>
          <a:noFill/>
        </p:spPr>
        <p:txBody>
          <a:bodyPr wrap="square" lIns="91410" tIns="45706" rIns="91410" bIns="45706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</a:rPr>
              <a:t>Памятник добровольцам из Тувинской Народной Республики открыт</a:t>
            </a:r>
          </a:p>
          <a:p>
            <a:pPr algn="ctr"/>
            <a:r>
              <a:rPr lang="ru-RU" sz="2000" dirty="0">
                <a:solidFill>
                  <a:schemeClr val="accent1"/>
                </a:solidFill>
              </a:rPr>
              <a:t> 1 сентября 2018 году</a:t>
            </a:r>
          </a:p>
        </p:txBody>
      </p:sp>
    </p:spTree>
    <p:extLst>
      <p:ext uri="{BB962C8B-B14F-4D97-AF65-F5344CB8AC3E}">
        <p14:creationId xmlns:p14="http://schemas.microsoft.com/office/powerpoint/2010/main" val="169546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Культурное наследие города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ызыла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926936" cy="519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1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8092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9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20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/>
                </a:solidFill>
              </a:rPr>
              <a:t>Тема</a:t>
            </a:r>
            <a:r>
              <a:rPr lang="ru-RU" sz="2800" dirty="0">
                <a:solidFill>
                  <a:schemeClr val="accent1"/>
                </a:solidFill>
              </a:rPr>
              <a:t>: «Культурное  наследие </a:t>
            </a:r>
            <a:r>
              <a:rPr lang="ru-RU" sz="2800" dirty="0" err="1">
                <a:solidFill>
                  <a:schemeClr val="accent1"/>
                </a:solidFill>
              </a:rPr>
              <a:t>г.Кызыла</a:t>
            </a:r>
            <a:r>
              <a:rPr lang="ru-RU" sz="2800" dirty="0">
                <a:solidFill>
                  <a:schemeClr val="accent1"/>
                </a:solidFill>
              </a:rPr>
              <a:t>. Памятники.»</a:t>
            </a:r>
            <a:br>
              <a:rPr lang="ru-RU" sz="2800" dirty="0">
                <a:solidFill>
                  <a:schemeClr val="accent1"/>
                </a:solidFill>
              </a:rPr>
            </a:b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Цели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образовательная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– развитие навыков исследовательской деятельности обучающихся, умения самостоятельно работать со справочной литературой, самостоятельно приобретать необходимую информацию по разным отраслям знаний;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развивающая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– активное включение обучающихся  в процесс самосовершенствования и самопознания;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воспитательная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– формирование уважения и бережного отношения к результатам труда людей, убежденности в том, что деятельность, в которую включается, социально значимая.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03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utotravel.ru/phalbum/91508/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398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utotravel.ru/phalbum/91508/1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6"/>
            <a:ext cx="4630742" cy="383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utotravel.ru/phalbum/91138/1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9992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utotravel.ru/phalbum/90236/1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1" y="3789039"/>
            <a:ext cx="4519063" cy="398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595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s://s1.slide-share.ru/s_slide/7e576ada2ec5f2f418486664a689ebbc/20dfd283-9180-495c-be79-c258d3f34037.jpeg"/>
          <p:cNvSpPr>
            <a:spLocks noChangeAspect="1" noChangeArrowheads="1"/>
          </p:cNvSpPr>
          <p:nvPr/>
        </p:nvSpPr>
        <p:spPr bwMode="auto">
          <a:xfrm>
            <a:off x="155578" y="-14446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s1.slide-share.ru/s_slide/7e576ada2ec5f2f418486664a689ebbc/20dfd283-9180-495c-be79-c258d3f34037.jpeg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" y="585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535" y="211838"/>
            <a:ext cx="7848872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spcCol="0" rtlCol="0" anchor="ctr"/>
          <a:lstStyle/>
          <a:p>
            <a:pPr algn="ctr"/>
            <a:r>
              <a:rPr lang="ru-RU" sz="9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 </a:t>
            </a:r>
          </a:p>
        </p:txBody>
      </p:sp>
    </p:spTree>
    <p:extLst>
      <p:ext uri="{BB962C8B-B14F-4D97-AF65-F5344CB8AC3E}">
        <p14:creationId xmlns:p14="http://schemas.microsoft.com/office/powerpoint/2010/main" val="83443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1954082" y="468050"/>
            <a:ext cx="6350400" cy="63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1" tIns="42448" rIns="81631" bIns="4244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defTabSz="407484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3600">
                <a:solidFill>
                  <a:srgbClr val="FFFFFF"/>
                </a:solidFill>
              </a:rPr>
              <a:t>Монументальная скульптура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24802" y="1595687"/>
            <a:ext cx="8337600" cy="370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1" tIns="56815" rIns="81631" bIns="40816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Отличается крупными формами и размерами, потому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что размещается на улицах и площадях, в парках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и скверах.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    Это прежде всего памятники,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поставленные в честь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какого-нибудь выдающегося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человека или знаменитого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события, с тем, чтобы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сохранить память о нём на </a:t>
            </a:r>
          </a:p>
          <a:p>
            <a:pPr defTabSz="407484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500" dirty="0">
                <a:solidFill>
                  <a:srgbClr val="FFFFFF"/>
                </a:solidFill>
                <a:latin typeface="Times New Roman" pitchFamily="16" charset="0"/>
              </a:rPr>
              <a:t>долгие годы.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680" y="2481381"/>
            <a:ext cx="4151520" cy="308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616000" y="5592109"/>
            <a:ext cx="2869920" cy="54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1" tIns="55183" rIns="81631" bIns="40816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>
                <a:solidFill>
                  <a:srgbClr val="FFFFFF"/>
                </a:solidFill>
              </a:rPr>
              <a:t>Медный всадник.</a:t>
            </a:r>
          </a:p>
          <a:p>
            <a:pPr algn="ctr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>
                <a:solidFill>
                  <a:srgbClr val="FFFFFF"/>
                </a:solidFill>
              </a:rPr>
              <a:t>Фальконе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0648"/>
            <a:ext cx="8496944" cy="122413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91410" tIns="45706" rIns="91410" bIns="45706" spcCol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монумент </a:t>
            </a:r>
          </a:p>
        </p:txBody>
      </p:sp>
    </p:spTree>
    <p:extLst>
      <p:ext uri="{BB962C8B-B14F-4D97-AF65-F5344CB8AC3E}">
        <p14:creationId xmlns:p14="http://schemas.microsoft.com/office/powerpoint/2010/main" val="14731820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8092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6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Дата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B4A6AC85-5F87-484E-9EDC-DAB16DEB7295}" type="datetime1">
              <a:rPr lang="ru-RU" altLang="ru-RU" sz="1200" smtClean="0">
                <a:solidFill>
                  <a:srgbClr val="000000"/>
                </a:solidFill>
              </a:rPr>
              <a:pPr eaLnBrk="1" hangingPunct="1"/>
              <a:t>18.02.2022</a:t>
            </a:fld>
            <a:endParaRPr lang="ru-RU" altLang="ru-RU" sz="1200" smtClean="0">
              <a:solidFill>
                <a:srgbClr val="000000"/>
              </a:solidFill>
            </a:endParaRPr>
          </a:p>
        </p:txBody>
      </p:sp>
      <p:sp>
        <p:nvSpPr>
          <p:cNvPr id="512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fld id="{D948D75D-A8D9-4478-992A-9ADC66958F6D}" type="slidenum">
              <a:rPr lang="ru-RU" altLang="ru-RU" sz="1200" smtClean="0">
                <a:solidFill>
                  <a:srgbClr val="000000"/>
                </a:solidFill>
              </a:rPr>
              <a:pPr eaLnBrk="1" hangingPunct="1"/>
              <a:t>8</a:t>
            </a:fld>
            <a:endParaRPr lang="ru-RU" altLang="ru-RU" sz="1200" smtClean="0">
              <a:solidFill>
                <a:srgbClr val="000000"/>
              </a:solidFill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001000" cy="1216025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chemeClr val="accent2"/>
                </a:solidFill>
              </a:rPr>
              <a:t>Один из первых профессиональных скульпторов Тувы</a:t>
            </a:r>
          </a:p>
        </p:txBody>
      </p:sp>
      <p:sp>
        <p:nvSpPr>
          <p:cNvPr id="512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773238"/>
            <a:ext cx="3924300" cy="4267200"/>
          </a:xfrm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ru-RU" altLang="ru-RU" sz="2600" smtClean="0">
                <a:solidFill>
                  <a:srgbClr val="800080"/>
                </a:solidFill>
              </a:rPr>
              <a:t>Александр Ондарович </a:t>
            </a:r>
            <a:r>
              <a:rPr lang="ru-RU" altLang="ru-RU" sz="2600" i="1" smtClean="0">
                <a:solidFill>
                  <a:srgbClr val="800080"/>
                </a:solidFill>
              </a:rPr>
              <a:t>Ойдуп-</a:t>
            </a:r>
          </a:p>
          <a:p>
            <a:pPr eaLnBrk="1" hangingPunct="1">
              <a:buFont typeface="Wingdings" charset="2"/>
              <a:buNone/>
            </a:pPr>
            <a:r>
              <a:rPr lang="ru-RU" altLang="ru-RU" sz="2600" i="1" smtClean="0">
                <a:solidFill>
                  <a:srgbClr val="800080"/>
                </a:solidFill>
              </a:rPr>
              <a:t>заслуженный</a:t>
            </a:r>
          </a:p>
          <a:p>
            <a:pPr eaLnBrk="1" hangingPunct="1">
              <a:buFont typeface="Wingdings" charset="2"/>
              <a:buNone/>
            </a:pPr>
            <a:r>
              <a:rPr lang="ru-RU" altLang="ru-RU" sz="2600" i="1" smtClean="0">
                <a:solidFill>
                  <a:srgbClr val="800080"/>
                </a:solidFill>
              </a:rPr>
              <a:t>работник культуры РТ, член Союза художников России</a:t>
            </a:r>
          </a:p>
        </p:txBody>
      </p:sp>
      <p:pic>
        <p:nvPicPr>
          <p:cNvPr id="5126" name="Picture 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738" y="1700213"/>
            <a:ext cx="3924300" cy="4465637"/>
          </a:xfrm>
        </p:spPr>
      </p:pic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4398963" y="3230563"/>
            <a:ext cx="346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4398963" y="3230563"/>
            <a:ext cx="346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2625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«Алдан-Маадырларга алдар болгаш хүндүткел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3627546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-46317"/>
            <a:ext cx="3096344" cy="3268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515" y="3212976"/>
            <a:ext cx="3995936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91672" y="2653174"/>
            <a:ext cx="2808312" cy="3644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Субедей</a:t>
            </a:r>
            <a:r>
              <a:rPr lang="ru-RU" sz="40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8" y="3356992"/>
            <a:ext cx="5084646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http://avatars.mds.yandex.net/i?id=585a5dcef3422d766dcf28f52d24c3b9-4079503-images-thumb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754063"/>
            <a:ext cx="1714500" cy="157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6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237</Words>
  <Application>Microsoft Office PowerPoint</Application>
  <PresentationFormat>Экран (4:3)</PresentationFormat>
  <Paragraphs>57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2_Тема Office</vt:lpstr>
      <vt:lpstr>Профиль</vt:lpstr>
      <vt:lpstr>Муниципальное бюджетное общеобразовательное учреждение «Средняя общеобразовательная школа №17 города Кызыла»</vt:lpstr>
      <vt:lpstr>Культурное наследие города Кызыла</vt:lpstr>
      <vt:lpstr>Тема: «Культурное  наследие г.Кызыла. Памятники.» </vt:lpstr>
      <vt:lpstr>Презентация PowerPoint</vt:lpstr>
      <vt:lpstr>Презентация PowerPoint</vt:lpstr>
      <vt:lpstr>Презентация PowerPoint</vt:lpstr>
      <vt:lpstr>Волонтер </vt:lpstr>
      <vt:lpstr>Один из первых профессиональных скульпторов Тувы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Наша история нам дорога</vt:lpstr>
      <vt:lpstr>Презентация PowerPoint</vt:lpstr>
      <vt:lpstr>Презентация PowerPoint</vt:lpstr>
      <vt:lpstr>Презентация PowerPoint</vt:lpstr>
      <vt:lpstr>Волонтер 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№17 города Кызыла»</dc:title>
  <dc:creator>учитель</dc:creator>
  <cp:lastModifiedBy>учитель</cp:lastModifiedBy>
  <cp:revision>29</cp:revision>
  <cp:lastPrinted>2022-02-18T09:39:48Z</cp:lastPrinted>
  <dcterms:created xsi:type="dcterms:W3CDTF">2022-02-17T12:09:32Z</dcterms:created>
  <dcterms:modified xsi:type="dcterms:W3CDTF">2022-02-18T14:00:45Z</dcterms:modified>
</cp:coreProperties>
</file>