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402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showMasterSp="0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showMasterSp="0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showMasterSp="0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showMasterSp="0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latin typeface="+mj-lt"/>
          <a:ea typeface="+mj-ea"/>
          <a:cs typeface="+mj-cs"/>
        </a:defRPr>
      </a:lvl1pPr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-762000"/>
            <a:ext cx="7406640" cy="30480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Салмановская средняя школа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Василий Иванович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505200"/>
            <a:ext cx="4419600" cy="3657600"/>
          </a:xfrm>
        </p:spPr>
        <p:txBody>
          <a:bodyPr>
            <a:normAutofit/>
          </a:bodyPr>
          <a:lstStyle/>
          <a:p>
            <a:endParaRPr lang="ru-RU" sz="1800" b="1" dirty="0" smtClean="0"/>
          </a:p>
          <a:p>
            <a:pPr algn="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Автор: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Пайзе Снежанна, </a:t>
            </a:r>
          </a:p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ученица 10 класса</a:t>
            </a:r>
          </a:p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Салмановская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СШ</a:t>
            </a:r>
          </a:p>
          <a:p>
            <a:pPr algn="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Научный руководитель:</a:t>
            </a:r>
          </a:p>
          <a:p>
            <a:pPr algn="r"/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Болдрева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Надежда Александровна, учитель истории и обществознания </a:t>
            </a:r>
          </a:p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Салмановской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СШ</a:t>
            </a:r>
          </a:p>
          <a:p>
            <a:pPr algn="r"/>
            <a:endParaRPr lang="ru-RU" sz="1800" dirty="0" smtClean="0"/>
          </a:p>
          <a:p>
            <a:endParaRPr lang="ru-RU" sz="2400" b="1" dirty="0"/>
          </a:p>
        </p:txBody>
      </p:sp>
      <p:pic>
        <p:nvPicPr>
          <p:cNvPr id="25602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1295400" y="2590800"/>
            <a:ext cx="272097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371600"/>
            <a:ext cx="7866888" cy="518160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Любят родину не зато,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она велика,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за то, что своя.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(Сенека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Луций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Анней-младший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 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! Малый и любимый клочок земли, самый  бесценный сердцу уголок.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Данная работа может пригодиться людям, заинтересовавшимся историей нашей малой родины. Сведения, собранные здесь, окажут помощь при подготовке школьников к урокам краеведения.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написания этой  работы было изучено  множество документов, содержащих информацию о селе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Максимовка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В.И.Баюшеве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Цель, методы исследования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867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моей работы такова: «Государственные деятели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Симбирского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Ульяновского края». Я считаю, что этот вопрос в данное время приобретает всё большую актуальность,</a:t>
            </a:r>
          </a:p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Цели исследования: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рассмотреть историю рода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Баюшевых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вклад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В.И.Баюшего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общественную жизнь города Симбирска;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изучить, упорядочить, обобщить материалы предшествующих исследований.</a:t>
            </a:r>
          </a:p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сравнение, систематизация.</a:t>
            </a:r>
          </a:p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Актуальность и новизна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данной работы в том, что в ней впервые предпринята попытка систематизировать сведения  об общественном деятеле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Симбирского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края. Эти сведения могут быть полезны  для изучения истории нашего края.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749808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Василий Иванович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Баюшев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Археолог, историк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Симбирского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края.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0" y="1524000"/>
            <a:ext cx="7650480" cy="5181600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Василий Иванович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родился 1 января 1819 года в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Максимовка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Симбирского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уезда (ныне МО « Ульяновский район»), в семье коллежского секретаря князя Ивана Васильевича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Обучался в Симбирском главном народном училище.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В 1836 году был определен на военную службу и дослужился до штабс-капитана. За участие в боевых действиях в Крымской войне 1853-1856 гг.-24 августа 1857 года был награжден бронзовой медалью. Выйдя в отставку, занялся археологией и общественной деятельностью.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В 1867 году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Симбирский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статистический комитет избрал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своим действительным членом.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В 1876 году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 избран действительным членом в Петербургский славянский благотворительный комитет.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7 марта 1873 года по определению Правительствующего Сената был признан имеющим право на княжеское достоинство с внесением в 6-ю часть дворянской родословной книги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Симбирской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467600" cy="762000"/>
          </a:xfrm>
        </p:spPr>
        <p:txBody>
          <a:bodyPr>
            <a:normAutofit/>
          </a:bodyPr>
          <a:lstStyle/>
          <a:p>
            <a:pPr marL="365760" lvl="0" indent="-283464" algn="ctr">
              <a:spcBef>
                <a:spcPts val="600"/>
              </a:spcBef>
            </a:pPr>
            <a:r>
              <a:rPr lang="ru-RU" sz="3600" b="1" dirty="0">
                <a:solidFill>
                  <a:prstClr val="black"/>
                </a:solidFill>
                <a:effectLst/>
                <a:ea typeface="+mn-ea"/>
                <a:cs typeface="+mn-cs"/>
              </a:rPr>
              <a:t>История рода </a:t>
            </a:r>
            <a:r>
              <a:rPr lang="ru-RU" sz="3600" b="1" dirty="0" err="1">
                <a:solidFill>
                  <a:prstClr val="black"/>
                </a:solidFill>
                <a:effectLst/>
                <a:ea typeface="+mn-ea"/>
                <a:cs typeface="+mn-cs"/>
              </a:rPr>
              <a:t>Баюшевых</a:t>
            </a:r>
            <a:endParaRPr lang="ru-RU" sz="3600" dirty="0">
              <a:solidFill>
                <a:prstClr val="black"/>
              </a:solidFill>
              <a:effectLst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0" y="838200"/>
            <a:ext cx="7696200" cy="5867400"/>
          </a:xfrm>
        </p:spPr>
        <p:txBody>
          <a:bodyPr>
            <a:noAutofit/>
          </a:bodyPr>
          <a:lstStyle/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Князь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высший титул в дворянской иерархии России. </a:t>
            </a: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князей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Баюшевых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вел свое происхождение от татарского мурзы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Баюша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Разгильдеева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«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Баюш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как видно из грамоты 7121/1613/года записью бояр и воевод московского государства Дмитрия Тимофеевича Трубецкого и стольника князя Дмитрия Ивановича Пожарского, пожаловано ему и потомству его княжество за службу, оказанную во время нашествия, делаемого ногайскими людьми…Отец Василия Ивановича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Баюшева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был, несмотря на княжеский титул, всего лишь чиновником средней руки, прошедший долгий путь от канцеляриста до уездного судьи.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924800" cy="685800"/>
          </a:xfrm>
        </p:spPr>
        <p:txBody>
          <a:bodyPr>
            <a:normAutofit fontScale="90000"/>
          </a:bodyPr>
          <a:lstStyle/>
          <a:p>
            <a:pPr marL="365760" lvl="0" indent="-283464" algn="ctr">
              <a:spcBef>
                <a:spcPts val="600"/>
              </a:spcBef>
            </a:pPr>
            <a:r>
              <a:rPr lang="ru-RU" sz="1700" b="1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1700" b="1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3100" b="1" dirty="0" err="1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В.И.Баюшев</a:t>
            </a:r>
            <a:r>
              <a:rPr lang="ru-RU" sz="31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1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как историк и археограф	</a:t>
            </a:r>
            <a:r>
              <a:rPr lang="ru-RU" sz="31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1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762000"/>
            <a:ext cx="7315200" cy="58674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500" b="1" dirty="0" smtClean="0"/>
              <a:t>	</a:t>
            </a:r>
            <a:endParaRPr lang="ru-RU" sz="4500" dirty="0" smtClean="0"/>
          </a:p>
          <a:p>
            <a:pPr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В 60-80-ых годах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В.И.Баюшев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выступает как археограф и историк родного края.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В.И.Баюшевым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собрано свыше двухсот исторических и юридических актов 17-18 веков, относящихся к истории заселения русскими людьми Симбирского края.</a:t>
            </a:r>
          </a:p>
          <a:p>
            <a:pPr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Собрание актов князя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Баюшева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представляет из себя старинный фамильный архив собственника его, являющегося отчасти с отцовской, а еще  более с материнской стороны, потомком главных родов, представители которых являются субъектами отношений и действий, составляющих содержание актов этого собрания.</a:t>
            </a:r>
          </a:p>
          <a:p>
            <a:pPr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 Акты собрания князя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Баюшева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касаются главным образом родов: Патрикеевых, Воронцовых,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Баюшевых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Кологреевых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, Малаховых. В течение всего 17 века роды эти были соединены между собой или  родственными отношениями или общими интересами землевладения, в силу чего они образуют из себя как бы особый мирок со своими собственными интересами.</a:t>
            </a:r>
          </a:p>
          <a:p>
            <a:pPr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 Собрание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В.И.Баюшева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положило начало многотомному изданию: «Материала исторические и юридические района бывшего приказа Казанского дворца»1-ый архив князя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В.И.Баюшева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 Разобрано и подготовлено к изданию профессором Н.П.Загоскиным.1882г. 279, 18».</a:t>
            </a:r>
          </a:p>
          <a:p>
            <a:pPr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  В «Сборнике исторических и статистических материалов о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Симбирской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губернии»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Баюшев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в 1868г. опубликовал очерки о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М.П.Баратаеве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, И.И.Пушкареве, а в других изданиях - статьи о Д.И.Минаеве, Д.П.Ознобишине. В ГАУО хранится личный фонд В.И.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Баюшева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  У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Баюшева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была неплохая библиотека, которую он пожертвовал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Карамзинской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библиотеке.</a:t>
            </a:r>
          </a:p>
          <a:p>
            <a:endParaRPr lang="ru-RU" sz="6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3.4. Наследники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В.И.Баюшева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029200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1864 году, когда В.И.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было 55 лет, он был холост. Но в завещаниях 1863-1870гг он все свое имущество оставляет детям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симбирской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мещанке Анне Ивановне Васильевой-Степану, Александру, Михаилу, Ивану, Варваре. А в 70-х годах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появляется вторая семья -дети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симбирской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мещанке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Авдотьи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Васильевны Самариной. В последнем своем завещании 1885г.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делает своими наследниками и всех детей Самариной.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В.И.Баюшев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своих «воспитанников», своих незаконных детей всячески баловал. Они жили вместе с ним, он нанимал для них учителей.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В 1881-85гг в доме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жила домашняя учительница Евгения Николаевна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Скурихина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которая в 1880 году получила при Московском университете свидетельство на звание домашней учительнице.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После смерти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13 марта1885 года дом на Покровской улице и вся мебель перешла воспитаннику Ивану Исаевичу Васильеву.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Заключение.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1371600"/>
            <a:ext cx="7562088" cy="4724400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ru-RU" dirty="0"/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 Ульяновский район гордится тем, что на этой земле проживали деятели, чей исторический вклад является выдающимся, каждый из них был яркой личностью, оставивший в памяти потомков свой неизгладимый след.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	Любовь к своей стране, гордость ее былою славою - основа основ возрождения нации, ее величия. Главное богатство - ее люди, «герои нашего времени». Это необходимо понять, принять, усвоить. Именно мы с вами - настоящее и будущее страны, именно нам с вами писать новую страницу ее истории, именно от нас с вами зависит, что скажут о нашем времени потомки…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1.Абрамов В. По следу времени: Исторические очерки. Саранск, 1994г.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Сытин С.Л. Дои Баюшева.1982 г.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Князья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Баюшевы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Герб. Родословная// Дворянские роды Российской империи 1721-1917 т.3.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Arial"/>
        <a:cs typeface="Arial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Arial"/>
        <a:cs typeface="Arial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algn="tl" flip="xy" sx="90000" sy="90000" tx="0" ty="0"/>
        </a:blip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</TotalTime>
  <Pages>0</Pages>
  <Words>574</Words>
  <Characters>0</Characters>
  <CharactersWithSpaces>0</CharactersWithSpaces>
  <Application>ONLYOFFICE/8.0.0.99</Application>
  <DocSecurity>0</DocSecurity>
  <PresentationFormat>Экран (4:3)</PresentationFormat>
  <Lines>0</Lines>
  <Paragraphs>59</Paragraphs>
  <Slides>9</Slides>
  <Notes>0</Notes>
  <HiddenSlides>0</HiddenSlides>
  <MMClips>0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Баюшев                                               Василий Иванович </dc:title>
  <dc:subject/>
  <dc:creator>Юлия</dc:creator>
  <cp:keywords/>
  <dc:description/>
  <dc:identifier/>
  <dc:language/>
  <cp:lastModifiedBy>Учитель</cp:lastModifiedBy>
  <cp:revision>8</cp:revision>
  <dcterms:created xsi:type="dcterms:W3CDTF">2019-11-08T13:13:23Z</dcterms:created>
  <dcterms:modified xsi:type="dcterms:W3CDTF">2019-11-27T06:21:31Z</dcterms:modified>
  <cp:category/>
  <cp:contentStatus/>
  <cp:version/>
</cp:coreProperties>
</file>