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0" r:id="rId1"/>
  </p:sldMasterIdLst>
  <p:sldIdLst>
    <p:sldId id="256" r:id="rId2"/>
    <p:sldId id="259" r:id="rId3"/>
    <p:sldId id="258" r:id="rId4"/>
    <p:sldId id="260" r:id="rId5"/>
    <p:sldId id="261" r:id="rId6"/>
    <p:sldId id="262" r:id="rId7"/>
    <p:sldId id="263" r:id="rId8"/>
    <p:sldId id="264" r:id="rId9"/>
    <p:sldId id="265" r:id="rId10"/>
    <p:sldId id="266" r:id="rId11"/>
    <p:sldId id="267" r:id="rId12"/>
    <p:sldId id="268" r:id="rId13"/>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Раздел без заголовка" id="{49F9E577-0396-4F33-8C7C-1A84EAE5E22E}">
          <p14:sldIdLst>
            <p14:sldId id="256"/>
            <p14:sldId id="259"/>
            <p14:sldId id="258"/>
            <p14:sldId id="260"/>
            <p14:sldId id="261"/>
            <p14:sldId id="262"/>
            <p14:sldId id="263"/>
            <p14:sldId id="264"/>
            <p14:sldId id="265"/>
            <p14:sldId id="266"/>
            <p14:sldId id="267"/>
            <p14:sldId id="268"/>
          </p14:sldIdLst>
        </p14:section>
      </p14:sectionLst>
    </p:ex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DDDDD"/>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441" autoAdjust="0"/>
    <p:restoredTop sz="94660"/>
  </p:normalViewPr>
  <p:slideViewPr>
    <p:cSldViewPr snapToGrid="0">
      <p:cViewPr varScale="1">
        <p:scale>
          <a:sx n="86" d="100"/>
          <a:sy n="86" d="100"/>
        </p:scale>
        <p:origin x="538" y="7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Title 1"/>
          <p:cNvSpPr>
            <a:spLocks noGrp="1"/>
          </p:cNvSpPr>
          <p:nvPr>
            <p:ph type="ctrTitle"/>
          </p:nvPr>
        </p:nvSpPr>
        <p:spPr bwMode="blackWhite">
          <a:xfrm>
            <a:off x="1600200" y="2386744"/>
            <a:ext cx="8991600" cy="1645920"/>
          </a:xfrm>
          <a:solidFill>
            <a:srgbClr val="FFFFFF"/>
          </a:solidFill>
          <a:ln w="38100">
            <a:solidFill>
              <a:srgbClr val="404040"/>
            </a:solidFill>
          </a:ln>
        </p:spPr>
        <p:txBody>
          <a:bodyPr lIns="274320" rIns="274320" anchor="ctr" anchorCtr="1">
            <a:normAutofit/>
          </a:bodyPr>
          <a:lstStyle>
            <a:lvl1pPr algn="ctr">
              <a:defRPr sz="3800">
                <a:solidFill>
                  <a:srgbClr val="262626"/>
                </a:solidFill>
              </a:defRPr>
            </a:lvl1pPr>
          </a:lstStyle>
          <a:p>
            <a:r>
              <a:rPr lang="ru-RU"/>
              <a:t>Образец заголовка</a:t>
            </a:r>
            <a:endParaRPr lang="en-US" dirty="0"/>
          </a:p>
        </p:txBody>
      </p:sp>
      <p:sp>
        <p:nvSpPr>
          <p:cNvPr id="3" name="Subtitle 2"/>
          <p:cNvSpPr>
            <a:spLocks noGrp="1"/>
          </p:cNvSpPr>
          <p:nvPr>
            <p:ph type="subTitle" idx="1"/>
          </p:nvPr>
        </p:nvSpPr>
        <p:spPr>
          <a:xfrm>
            <a:off x="2695194" y="4352544"/>
            <a:ext cx="6801612" cy="1239894"/>
          </a:xfrm>
          <a:noFill/>
        </p:spPr>
        <p:txBody>
          <a:bodyPr>
            <a:normAutofit/>
          </a:bodyPr>
          <a:lstStyle>
            <a:lvl1pPr marL="0" indent="0" algn="ctr">
              <a:buNone/>
              <a:defRPr sz="2000">
                <a:solidFill>
                  <a:schemeClr val="tx1">
                    <a:lumMod val="75000"/>
                    <a:lumOff val="25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ru-RU"/>
              <a:t>Образец подзаголовка</a:t>
            </a:r>
            <a:endParaRPr lang="en-US" dirty="0"/>
          </a:p>
        </p:txBody>
      </p:sp>
      <p:sp>
        <p:nvSpPr>
          <p:cNvPr id="7" name="Date Placeholder 6"/>
          <p:cNvSpPr>
            <a:spLocks noGrp="1"/>
          </p:cNvSpPr>
          <p:nvPr>
            <p:ph type="dt" sz="half" idx="10"/>
          </p:nvPr>
        </p:nvSpPr>
        <p:spPr/>
        <p:txBody>
          <a:bodyPr/>
          <a:lstStyle/>
          <a:p>
            <a:fld id="{C1A6F3E3-4537-4EA2-9718-2EF97CE8E5AA}" type="datetimeFigureOut">
              <a:rPr lang="ru-RU" smtClean="0"/>
              <a:t>25.10.2023</a:t>
            </a:fld>
            <a:endParaRPr lang="ru-RU"/>
          </a:p>
        </p:txBody>
      </p:sp>
      <p:sp>
        <p:nvSpPr>
          <p:cNvPr id="8" name="Footer Placeholder 7"/>
          <p:cNvSpPr>
            <a:spLocks noGrp="1"/>
          </p:cNvSpPr>
          <p:nvPr>
            <p:ph type="ftr" sz="quarter" idx="11"/>
          </p:nvPr>
        </p:nvSpPr>
        <p:spPr/>
        <p:txBody>
          <a:bodyPr/>
          <a:lstStyle/>
          <a:p>
            <a:endParaRPr lang="ru-RU"/>
          </a:p>
        </p:txBody>
      </p:sp>
      <p:sp>
        <p:nvSpPr>
          <p:cNvPr id="9" name="Slide Number Placeholder 8"/>
          <p:cNvSpPr>
            <a:spLocks noGrp="1"/>
          </p:cNvSpPr>
          <p:nvPr>
            <p:ph type="sldNum" sz="quarter" idx="12"/>
          </p:nvPr>
        </p:nvSpPr>
        <p:spPr/>
        <p:txBody>
          <a:bodyPr/>
          <a:lstStyle/>
          <a:p>
            <a:fld id="{D5FBE9B6-8F79-4EBE-B74A-40AAFFA16F2F}" type="slidenum">
              <a:rPr lang="ru-RU" smtClean="0"/>
              <a:t>‹#›</a:t>
            </a:fld>
            <a:endParaRPr lang="ru-RU"/>
          </a:p>
        </p:txBody>
      </p:sp>
    </p:spTree>
    <p:extLst>
      <p:ext uri="{BB962C8B-B14F-4D97-AF65-F5344CB8AC3E}">
        <p14:creationId xmlns:p14="http://schemas.microsoft.com/office/powerpoint/2010/main" val="1570308570"/>
      </p:ext>
    </p:extLst>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a:t>Образец заголовка</a:t>
            </a:r>
            <a:endParaRPr lang="en-US" dirty="0"/>
          </a:p>
        </p:txBody>
      </p:sp>
      <p:sp>
        <p:nvSpPr>
          <p:cNvPr id="3" name="Vertical Text Placeholder 2"/>
          <p:cNvSpPr>
            <a:spLocks noGrp="1"/>
          </p:cNvSpPr>
          <p:nvPr>
            <p:ph type="body" orient="vert" idx="1"/>
          </p:nvPr>
        </p:nvSpPr>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10"/>
          </p:nvPr>
        </p:nvSpPr>
        <p:spPr/>
        <p:txBody>
          <a:bodyPr/>
          <a:lstStyle/>
          <a:p>
            <a:fld id="{C1A6F3E3-4537-4EA2-9718-2EF97CE8E5AA}" type="datetimeFigureOut">
              <a:rPr lang="ru-RU" smtClean="0"/>
              <a:t>25.10.2023</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D5FBE9B6-8F79-4EBE-B74A-40AAFFA16F2F}" type="slidenum">
              <a:rPr lang="ru-RU" smtClean="0"/>
              <a:t>‹#›</a:t>
            </a:fld>
            <a:endParaRPr lang="ru-RU"/>
          </a:p>
        </p:txBody>
      </p:sp>
    </p:spTree>
    <p:extLst>
      <p:ext uri="{BB962C8B-B14F-4D97-AF65-F5344CB8AC3E}">
        <p14:creationId xmlns:p14="http://schemas.microsoft.com/office/powerpoint/2010/main" val="99313397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653112" y="937260"/>
            <a:ext cx="1298608" cy="4983480"/>
          </a:xfrm>
        </p:spPr>
        <p:txBody>
          <a:bodyPr vert="eaVert"/>
          <a:lstStyle/>
          <a:p>
            <a:r>
              <a:rPr lang="ru-RU"/>
              <a:t>Образец заголовка</a:t>
            </a:r>
            <a:endParaRPr lang="en-US" dirty="0"/>
          </a:p>
        </p:txBody>
      </p:sp>
      <p:sp>
        <p:nvSpPr>
          <p:cNvPr id="3" name="Vertical Text Placeholder 2"/>
          <p:cNvSpPr>
            <a:spLocks noGrp="1"/>
          </p:cNvSpPr>
          <p:nvPr>
            <p:ph type="body" orient="vert" idx="1"/>
          </p:nvPr>
        </p:nvSpPr>
        <p:spPr>
          <a:xfrm>
            <a:off x="2231136" y="937260"/>
            <a:ext cx="6198489" cy="4983480"/>
          </a:xfr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10"/>
          </p:nvPr>
        </p:nvSpPr>
        <p:spPr/>
        <p:txBody>
          <a:bodyPr/>
          <a:lstStyle/>
          <a:p>
            <a:fld id="{C1A6F3E3-4537-4EA2-9718-2EF97CE8E5AA}" type="datetimeFigureOut">
              <a:rPr lang="ru-RU" smtClean="0"/>
              <a:t>25.10.2023</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D5FBE9B6-8F79-4EBE-B74A-40AAFFA16F2F}" type="slidenum">
              <a:rPr lang="ru-RU" smtClean="0"/>
              <a:t>‹#›</a:t>
            </a:fld>
            <a:endParaRPr lang="ru-RU"/>
          </a:p>
        </p:txBody>
      </p:sp>
    </p:spTree>
    <p:extLst>
      <p:ext uri="{BB962C8B-B14F-4D97-AF65-F5344CB8AC3E}">
        <p14:creationId xmlns:p14="http://schemas.microsoft.com/office/powerpoint/2010/main" val="262656373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a:t>Образец заголовка</a:t>
            </a:r>
            <a:endParaRPr lang="en-US" dirty="0"/>
          </a:p>
        </p:txBody>
      </p:sp>
      <p:sp>
        <p:nvSpPr>
          <p:cNvPr id="3" name="Content Placeholder 2"/>
          <p:cNvSpPr>
            <a:spLocks noGrp="1"/>
          </p:cNvSpPr>
          <p:nvPr>
            <p:ph idx="1"/>
          </p:nvPr>
        </p:nvSpPr>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7" name="Date Placeholder 6"/>
          <p:cNvSpPr>
            <a:spLocks noGrp="1"/>
          </p:cNvSpPr>
          <p:nvPr>
            <p:ph type="dt" sz="half" idx="10"/>
          </p:nvPr>
        </p:nvSpPr>
        <p:spPr/>
        <p:txBody>
          <a:bodyPr/>
          <a:lstStyle/>
          <a:p>
            <a:fld id="{C1A6F3E3-4537-4EA2-9718-2EF97CE8E5AA}" type="datetimeFigureOut">
              <a:rPr lang="ru-RU" smtClean="0"/>
              <a:t>25.10.2023</a:t>
            </a:fld>
            <a:endParaRPr lang="ru-RU"/>
          </a:p>
        </p:txBody>
      </p:sp>
      <p:sp>
        <p:nvSpPr>
          <p:cNvPr id="8" name="Footer Placeholder 7"/>
          <p:cNvSpPr>
            <a:spLocks noGrp="1"/>
          </p:cNvSpPr>
          <p:nvPr>
            <p:ph type="ftr" sz="quarter" idx="11"/>
          </p:nvPr>
        </p:nvSpPr>
        <p:spPr/>
        <p:txBody>
          <a:bodyPr/>
          <a:lstStyle/>
          <a:p>
            <a:endParaRPr lang="ru-RU"/>
          </a:p>
        </p:txBody>
      </p:sp>
      <p:sp>
        <p:nvSpPr>
          <p:cNvPr id="9" name="Slide Number Placeholder 8"/>
          <p:cNvSpPr>
            <a:spLocks noGrp="1"/>
          </p:cNvSpPr>
          <p:nvPr>
            <p:ph type="sldNum" sz="quarter" idx="12"/>
          </p:nvPr>
        </p:nvSpPr>
        <p:spPr/>
        <p:txBody>
          <a:bodyPr/>
          <a:lstStyle/>
          <a:p>
            <a:fld id="{D5FBE9B6-8F79-4EBE-B74A-40AAFFA16F2F}" type="slidenum">
              <a:rPr lang="ru-RU" smtClean="0"/>
              <a:t>‹#›</a:t>
            </a:fld>
            <a:endParaRPr lang="ru-RU"/>
          </a:p>
        </p:txBody>
      </p:sp>
    </p:spTree>
    <p:extLst>
      <p:ext uri="{BB962C8B-B14F-4D97-AF65-F5344CB8AC3E}">
        <p14:creationId xmlns:p14="http://schemas.microsoft.com/office/powerpoint/2010/main" val="95358112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Title 1"/>
          <p:cNvSpPr>
            <a:spLocks noGrp="1"/>
          </p:cNvSpPr>
          <p:nvPr>
            <p:ph type="title"/>
          </p:nvPr>
        </p:nvSpPr>
        <p:spPr bwMode="blackWhite">
          <a:xfrm>
            <a:off x="1600200" y="2386744"/>
            <a:ext cx="8991600" cy="1645920"/>
          </a:xfrm>
          <a:solidFill>
            <a:srgbClr val="FFFFFF"/>
          </a:solidFill>
          <a:ln w="38100">
            <a:solidFill>
              <a:srgbClr val="404040"/>
            </a:solidFill>
          </a:ln>
        </p:spPr>
        <p:txBody>
          <a:bodyPr lIns="274320" rIns="274320" anchor="ctr" anchorCtr="1">
            <a:normAutofit/>
          </a:bodyPr>
          <a:lstStyle>
            <a:lvl1pPr>
              <a:defRPr sz="3800">
                <a:solidFill>
                  <a:srgbClr val="262626"/>
                </a:solidFill>
              </a:defRPr>
            </a:lvl1pPr>
          </a:lstStyle>
          <a:p>
            <a:r>
              <a:rPr lang="ru-RU"/>
              <a:t>Образец заголовка</a:t>
            </a:r>
            <a:endParaRPr lang="en-US" dirty="0"/>
          </a:p>
        </p:txBody>
      </p:sp>
      <p:sp>
        <p:nvSpPr>
          <p:cNvPr id="3" name="Text Placeholder 2"/>
          <p:cNvSpPr>
            <a:spLocks noGrp="1"/>
          </p:cNvSpPr>
          <p:nvPr>
            <p:ph type="body" idx="1"/>
          </p:nvPr>
        </p:nvSpPr>
        <p:spPr>
          <a:xfrm>
            <a:off x="2695194" y="4352465"/>
            <a:ext cx="6801612" cy="1265082"/>
          </a:xfrm>
        </p:spPr>
        <p:txBody>
          <a:bodyPr anchor="t" anchorCtr="1">
            <a:normAutofit/>
          </a:bodyPr>
          <a:lstStyle>
            <a:lvl1pPr marL="0" indent="0">
              <a:buNone/>
              <a:defRPr sz="20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ru-RU"/>
              <a:t>Образец текста</a:t>
            </a:r>
          </a:p>
        </p:txBody>
      </p:sp>
      <p:sp>
        <p:nvSpPr>
          <p:cNvPr id="7" name="Date Placeholder 6"/>
          <p:cNvSpPr>
            <a:spLocks noGrp="1"/>
          </p:cNvSpPr>
          <p:nvPr>
            <p:ph type="dt" sz="half" idx="10"/>
          </p:nvPr>
        </p:nvSpPr>
        <p:spPr/>
        <p:txBody>
          <a:bodyPr/>
          <a:lstStyle/>
          <a:p>
            <a:fld id="{C1A6F3E3-4537-4EA2-9718-2EF97CE8E5AA}" type="datetimeFigureOut">
              <a:rPr lang="ru-RU" smtClean="0"/>
              <a:t>25.10.2023</a:t>
            </a:fld>
            <a:endParaRPr lang="ru-RU"/>
          </a:p>
        </p:txBody>
      </p:sp>
      <p:sp>
        <p:nvSpPr>
          <p:cNvPr id="8" name="Footer Placeholder 7"/>
          <p:cNvSpPr>
            <a:spLocks noGrp="1"/>
          </p:cNvSpPr>
          <p:nvPr>
            <p:ph type="ftr" sz="quarter" idx="11"/>
          </p:nvPr>
        </p:nvSpPr>
        <p:spPr/>
        <p:txBody>
          <a:bodyPr/>
          <a:lstStyle/>
          <a:p>
            <a:endParaRPr lang="ru-RU"/>
          </a:p>
        </p:txBody>
      </p:sp>
      <p:sp>
        <p:nvSpPr>
          <p:cNvPr id="9" name="Slide Number Placeholder 8"/>
          <p:cNvSpPr>
            <a:spLocks noGrp="1"/>
          </p:cNvSpPr>
          <p:nvPr>
            <p:ph type="sldNum" sz="quarter" idx="12"/>
          </p:nvPr>
        </p:nvSpPr>
        <p:spPr/>
        <p:txBody>
          <a:bodyPr/>
          <a:lstStyle/>
          <a:p>
            <a:fld id="{D5FBE9B6-8F79-4EBE-B74A-40AAFFA16F2F}" type="slidenum">
              <a:rPr lang="ru-RU" smtClean="0"/>
              <a:t>‹#›</a:t>
            </a:fld>
            <a:endParaRPr lang="ru-RU"/>
          </a:p>
        </p:txBody>
      </p:sp>
    </p:spTree>
    <p:extLst>
      <p:ext uri="{BB962C8B-B14F-4D97-AF65-F5344CB8AC3E}">
        <p14:creationId xmlns:p14="http://schemas.microsoft.com/office/powerpoint/2010/main" val="3561361279"/>
      </p:ext>
    </p:extLst>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a:t>Образец заголовка</a:t>
            </a:r>
            <a:endParaRPr lang="en-US" dirty="0"/>
          </a:p>
        </p:txBody>
      </p:sp>
      <p:sp>
        <p:nvSpPr>
          <p:cNvPr id="3" name="Content Placeholder 2"/>
          <p:cNvSpPr>
            <a:spLocks noGrp="1"/>
          </p:cNvSpPr>
          <p:nvPr>
            <p:ph sz="half" idx="1"/>
          </p:nvPr>
        </p:nvSpPr>
        <p:spPr>
          <a:xfrm>
            <a:off x="1581912" y="2638044"/>
            <a:ext cx="4271771" cy="3101982"/>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Content Placeholder 3"/>
          <p:cNvSpPr>
            <a:spLocks noGrp="1"/>
          </p:cNvSpPr>
          <p:nvPr>
            <p:ph sz="half" idx="2"/>
          </p:nvPr>
        </p:nvSpPr>
        <p:spPr>
          <a:xfrm>
            <a:off x="6338315" y="2638044"/>
            <a:ext cx="4270247" cy="3101982"/>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8" name="Date Placeholder 7"/>
          <p:cNvSpPr>
            <a:spLocks noGrp="1"/>
          </p:cNvSpPr>
          <p:nvPr>
            <p:ph type="dt" sz="half" idx="10"/>
          </p:nvPr>
        </p:nvSpPr>
        <p:spPr/>
        <p:txBody>
          <a:bodyPr/>
          <a:lstStyle/>
          <a:p>
            <a:fld id="{C1A6F3E3-4537-4EA2-9718-2EF97CE8E5AA}" type="datetimeFigureOut">
              <a:rPr lang="ru-RU" smtClean="0"/>
              <a:t>25.10.2023</a:t>
            </a:fld>
            <a:endParaRPr lang="ru-RU"/>
          </a:p>
        </p:txBody>
      </p:sp>
      <p:sp>
        <p:nvSpPr>
          <p:cNvPr id="9" name="Footer Placeholder 8"/>
          <p:cNvSpPr>
            <a:spLocks noGrp="1"/>
          </p:cNvSpPr>
          <p:nvPr>
            <p:ph type="ftr" sz="quarter" idx="11"/>
          </p:nvPr>
        </p:nvSpPr>
        <p:spPr/>
        <p:txBody>
          <a:bodyPr/>
          <a:lstStyle/>
          <a:p>
            <a:endParaRPr lang="ru-RU"/>
          </a:p>
        </p:txBody>
      </p:sp>
      <p:sp>
        <p:nvSpPr>
          <p:cNvPr id="10" name="Slide Number Placeholder 9"/>
          <p:cNvSpPr>
            <a:spLocks noGrp="1"/>
          </p:cNvSpPr>
          <p:nvPr>
            <p:ph type="sldNum" sz="quarter" idx="12"/>
          </p:nvPr>
        </p:nvSpPr>
        <p:spPr/>
        <p:txBody>
          <a:bodyPr/>
          <a:lstStyle/>
          <a:p>
            <a:fld id="{D5FBE9B6-8F79-4EBE-B74A-40AAFFA16F2F}" type="slidenum">
              <a:rPr lang="ru-RU" smtClean="0"/>
              <a:t>‹#›</a:t>
            </a:fld>
            <a:endParaRPr lang="ru-RU"/>
          </a:p>
        </p:txBody>
      </p:sp>
    </p:spTree>
    <p:extLst>
      <p:ext uri="{BB962C8B-B14F-4D97-AF65-F5344CB8AC3E}">
        <p14:creationId xmlns:p14="http://schemas.microsoft.com/office/powerpoint/2010/main" val="1824182589"/>
      </p:ext>
    </p:extLst>
  </p:cSld>
  <p:clrMapOvr>
    <a:masterClrMapping/>
  </p:clrMapOvr>
  <p:extLst>
    <p:ext uri="{DCECCB84-F9BA-43D5-87BE-67443E8EF086}">
      <p15:sldGuideLst xmlns:p15="http://schemas.microsoft.com/office/powerpoint/2012/main"/>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583436" y="2313433"/>
            <a:ext cx="4270248" cy="704087"/>
          </a:xfrm>
        </p:spPr>
        <p:txBody>
          <a:bodyPr anchor="b" anchorCtr="1">
            <a:normAutofit/>
          </a:bodyPr>
          <a:lstStyle>
            <a:lvl1pPr marL="0" indent="0" algn="ctr">
              <a:buNone/>
              <a:defRPr sz="1900" b="0" cap="all" spc="100" baseline="0">
                <a:solidFill>
                  <a:schemeClr val="accent2">
                    <a:lumMod val="75000"/>
                  </a:schemeClr>
                </a:solidFill>
              </a:defRPr>
            </a:lvl1pPr>
            <a:lvl2pPr marL="457200" indent="0">
              <a:buNone/>
              <a:defRPr sz="19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4" name="Content Placeholder 3"/>
          <p:cNvSpPr>
            <a:spLocks noGrp="1"/>
          </p:cNvSpPr>
          <p:nvPr>
            <p:ph sz="half" idx="2"/>
          </p:nvPr>
        </p:nvSpPr>
        <p:spPr>
          <a:xfrm>
            <a:off x="1583436" y="3143250"/>
            <a:ext cx="4270248" cy="2596776"/>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6" name="Content Placeholder 5"/>
          <p:cNvSpPr>
            <a:spLocks noGrp="1"/>
          </p:cNvSpPr>
          <p:nvPr>
            <p:ph sz="quarter" idx="4"/>
          </p:nvPr>
        </p:nvSpPr>
        <p:spPr>
          <a:xfrm>
            <a:off x="6338316" y="3143250"/>
            <a:ext cx="4253484" cy="2596776"/>
          </a:xfrm>
        </p:spPr>
        <p:txBody>
          <a:bodyPr/>
          <a:lstStyle>
            <a:lvl5pPr>
              <a:defRPr/>
            </a:lvl5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11" name="Text Placeholder 4"/>
          <p:cNvSpPr>
            <a:spLocks noGrp="1"/>
          </p:cNvSpPr>
          <p:nvPr>
            <p:ph type="body" sz="quarter" idx="13"/>
          </p:nvPr>
        </p:nvSpPr>
        <p:spPr>
          <a:xfrm>
            <a:off x="6338316" y="2313433"/>
            <a:ext cx="4270248" cy="704087"/>
          </a:xfrm>
        </p:spPr>
        <p:txBody>
          <a:bodyPr anchor="b" anchorCtr="1">
            <a:normAutofit/>
          </a:bodyPr>
          <a:lstStyle>
            <a:lvl1pPr marL="0" indent="0" algn="ctr">
              <a:buNone/>
              <a:defRPr sz="1900" b="0" cap="all" spc="100" baseline="0">
                <a:solidFill>
                  <a:schemeClr val="accent2">
                    <a:lumMod val="75000"/>
                  </a:schemeClr>
                </a:solidFill>
              </a:defRPr>
            </a:lvl1pPr>
            <a:lvl2pPr marL="457200" indent="0">
              <a:buNone/>
              <a:defRPr sz="19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7" name="Date Placeholder 6"/>
          <p:cNvSpPr>
            <a:spLocks noGrp="1"/>
          </p:cNvSpPr>
          <p:nvPr>
            <p:ph type="dt" sz="half" idx="10"/>
          </p:nvPr>
        </p:nvSpPr>
        <p:spPr/>
        <p:txBody>
          <a:bodyPr/>
          <a:lstStyle/>
          <a:p>
            <a:fld id="{C1A6F3E3-4537-4EA2-9718-2EF97CE8E5AA}" type="datetimeFigureOut">
              <a:rPr lang="ru-RU" smtClean="0"/>
              <a:t>25.10.2023</a:t>
            </a:fld>
            <a:endParaRPr lang="ru-RU"/>
          </a:p>
        </p:txBody>
      </p:sp>
      <p:sp>
        <p:nvSpPr>
          <p:cNvPr id="8" name="Footer Placeholder 7"/>
          <p:cNvSpPr>
            <a:spLocks noGrp="1"/>
          </p:cNvSpPr>
          <p:nvPr>
            <p:ph type="ftr" sz="quarter" idx="11"/>
          </p:nvPr>
        </p:nvSpPr>
        <p:spPr/>
        <p:txBody>
          <a:bodyPr/>
          <a:lstStyle/>
          <a:p>
            <a:endParaRPr lang="ru-RU"/>
          </a:p>
        </p:txBody>
      </p:sp>
      <p:sp>
        <p:nvSpPr>
          <p:cNvPr id="9" name="Slide Number Placeholder 8"/>
          <p:cNvSpPr>
            <a:spLocks noGrp="1"/>
          </p:cNvSpPr>
          <p:nvPr>
            <p:ph type="sldNum" sz="quarter" idx="12"/>
          </p:nvPr>
        </p:nvSpPr>
        <p:spPr/>
        <p:txBody>
          <a:bodyPr/>
          <a:lstStyle/>
          <a:p>
            <a:fld id="{D5FBE9B6-8F79-4EBE-B74A-40AAFFA16F2F}" type="slidenum">
              <a:rPr lang="ru-RU" smtClean="0"/>
              <a:t>‹#›</a:t>
            </a:fld>
            <a:endParaRPr lang="ru-RU"/>
          </a:p>
        </p:txBody>
      </p:sp>
      <p:sp>
        <p:nvSpPr>
          <p:cNvPr id="10" name="Title 9"/>
          <p:cNvSpPr>
            <a:spLocks noGrp="1"/>
          </p:cNvSpPr>
          <p:nvPr>
            <p:ph type="title"/>
          </p:nvPr>
        </p:nvSpPr>
        <p:spPr/>
        <p:txBody>
          <a:bodyPr/>
          <a:lstStyle/>
          <a:p>
            <a:r>
              <a:rPr lang="ru-RU"/>
              <a:t>Образец заголовка</a:t>
            </a:r>
            <a:endParaRPr lang="en-US" dirty="0"/>
          </a:p>
        </p:txBody>
      </p:sp>
    </p:spTree>
    <p:extLst>
      <p:ext uri="{BB962C8B-B14F-4D97-AF65-F5344CB8AC3E}">
        <p14:creationId xmlns:p14="http://schemas.microsoft.com/office/powerpoint/2010/main" val="4799191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a:t>Образец заголовка</a:t>
            </a:r>
            <a:endParaRPr lang="en-US" dirty="0"/>
          </a:p>
        </p:txBody>
      </p:sp>
      <p:sp>
        <p:nvSpPr>
          <p:cNvPr id="3" name="Date Placeholder 2"/>
          <p:cNvSpPr>
            <a:spLocks noGrp="1"/>
          </p:cNvSpPr>
          <p:nvPr>
            <p:ph type="dt" sz="half" idx="10"/>
          </p:nvPr>
        </p:nvSpPr>
        <p:spPr/>
        <p:txBody>
          <a:bodyPr/>
          <a:lstStyle/>
          <a:p>
            <a:fld id="{C1A6F3E3-4537-4EA2-9718-2EF97CE8E5AA}" type="datetimeFigureOut">
              <a:rPr lang="ru-RU" smtClean="0"/>
              <a:t>25.10.2023</a:t>
            </a:fld>
            <a:endParaRPr lang="ru-RU"/>
          </a:p>
        </p:txBody>
      </p:sp>
      <p:sp>
        <p:nvSpPr>
          <p:cNvPr id="4" name="Footer Placeholder 3"/>
          <p:cNvSpPr>
            <a:spLocks noGrp="1"/>
          </p:cNvSpPr>
          <p:nvPr>
            <p:ph type="ftr" sz="quarter" idx="11"/>
          </p:nvPr>
        </p:nvSpPr>
        <p:spPr/>
        <p:txBody>
          <a:bodyPr/>
          <a:lstStyle/>
          <a:p>
            <a:endParaRPr lang="ru-RU"/>
          </a:p>
        </p:txBody>
      </p:sp>
      <p:sp>
        <p:nvSpPr>
          <p:cNvPr id="5" name="Slide Number Placeholder 4"/>
          <p:cNvSpPr>
            <a:spLocks noGrp="1"/>
          </p:cNvSpPr>
          <p:nvPr>
            <p:ph type="sldNum" sz="quarter" idx="12"/>
          </p:nvPr>
        </p:nvSpPr>
        <p:spPr/>
        <p:txBody>
          <a:bodyPr/>
          <a:lstStyle/>
          <a:p>
            <a:fld id="{D5FBE9B6-8F79-4EBE-B74A-40AAFFA16F2F}" type="slidenum">
              <a:rPr lang="ru-RU" smtClean="0"/>
              <a:t>‹#›</a:t>
            </a:fld>
            <a:endParaRPr lang="ru-RU"/>
          </a:p>
        </p:txBody>
      </p:sp>
    </p:spTree>
    <p:extLst>
      <p:ext uri="{BB962C8B-B14F-4D97-AF65-F5344CB8AC3E}">
        <p14:creationId xmlns:p14="http://schemas.microsoft.com/office/powerpoint/2010/main" val="137647448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1A6F3E3-4537-4EA2-9718-2EF97CE8E5AA}" type="datetimeFigureOut">
              <a:rPr lang="ru-RU" smtClean="0"/>
              <a:t>25.10.2023</a:t>
            </a:fld>
            <a:endParaRPr lang="ru-RU"/>
          </a:p>
        </p:txBody>
      </p:sp>
      <p:sp>
        <p:nvSpPr>
          <p:cNvPr id="3" name="Footer Placeholder 2"/>
          <p:cNvSpPr>
            <a:spLocks noGrp="1"/>
          </p:cNvSpPr>
          <p:nvPr>
            <p:ph type="ftr" sz="quarter" idx="11"/>
          </p:nvPr>
        </p:nvSpPr>
        <p:spPr/>
        <p:txBody>
          <a:bodyPr/>
          <a:lstStyle/>
          <a:p>
            <a:endParaRPr lang="ru-RU"/>
          </a:p>
        </p:txBody>
      </p:sp>
      <p:sp>
        <p:nvSpPr>
          <p:cNvPr id="4" name="Slide Number Placeholder 3"/>
          <p:cNvSpPr>
            <a:spLocks noGrp="1"/>
          </p:cNvSpPr>
          <p:nvPr>
            <p:ph type="sldNum" sz="quarter" idx="12"/>
          </p:nvPr>
        </p:nvSpPr>
        <p:spPr/>
        <p:txBody>
          <a:bodyPr/>
          <a:lstStyle/>
          <a:p>
            <a:fld id="{D5FBE9B6-8F79-4EBE-B74A-40AAFFA16F2F}" type="slidenum">
              <a:rPr lang="ru-RU" smtClean="0"/>
              <a:t>‹#›</a:t>
            </a:fld>
            <a:endParaRPr lang="ru-RU"/>
          </a:p>
        </p:txBody>
      </p:sp>
    </p:spTree>
    <p:extLst>
      <p:ext uri="{BB962C8B-B14F-4D97-AF65-F5344CB8AC3E}">
        <p14:creationId xmlns:p14="http://schemas.microsoft.com/office/powerpoint/2010/main" val="165539022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6" name="Rectangle 25"/>
          <p:cNvSpPr/>
          <p:nvPr/>
        </p:nvSpPr>
        <p:spPr>
          <a:xfrm>
            <a:off x="0" y="0"/>
            <a:ext cx="6096000"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bwMode="blackWhite">
          <a:xfrm>
            <a:off x="804672" y="2243828"/>
            <a:ext cx="4486656" cy="1141497"/>
          </a:xfrm>
          <a:solidFill>
            <a:srgbClr val="FFFFFF"/>
          </a:solidFill>
          <a:ln>
            <a:solidFill>
              <a:srgbClr val="404040"/>
            </a:solidFill>
          </a:ln>
        </p:spPr>
        <p:txBody>
          <a:bodyPr anchor="ctr" anchorCtr="1">
            <a:normAutofit/>
          </a:bodyPr>
          <a:lstStyle>
            <a:lvl1pPr>
              <a:defRPr sz="2200">
                <a:solidFill>
                  <a:srgbClr val="262626"/>
                </a:solidFill>
              </a:defRPr>
            </a:lvl1pPr>
          </a:lstStyle>
          <a:p>
            <a:r>
              <a:rPr lang="ru-RU"/>
              <a:t>Образец заголовка</a:t>
            </a:r>
            <a:endParaRPr lang="en-US" dirty="0"/>
          </a:p>
        </p:txBody>
      </p:sp>
      <p:sp>
        <p:nvSpPr>
          <p:cNvPr id="3" name="Content Placeholder 2"/>
          <p:cNvSpPr>
            <a:spLocks noGrp="1"/>
          </p:cNvSpPr>
          <p:nvPr>
            <p:ph idx="1"/>
          </p:nvPr>
        </p:nvSpPr>
        <p:spPr>
          <a:xfrm>
            <a:off x="6736080" y="804672"/>
            <a:ext cx="4815840" cy="5248656"/>
          </a:xfrm>
        </p:spPr>
        <p:txBody>
          <a:bodyPr>
            <a:normAutofit/>
          </a:bodyPr>
          <a:lstStyle>
            <a:lvl1pPr>
              <a:defRPr sz="1900">
                <a:solidFill>
                  <a:schemeClr val="tx1"/>
                </a:solidFill>
              </a:defRPr>
            </a:lvl1pPr>
            <a:lvl2pPr>
              <a:defRPr sz="1600">
                <a:solidFill>
                  <a:schemeClr val="tx1"/>
                </a:solidFill>
              </a:defRPr>
            </a:lvl2pPr>
            <a:lvl3pPr>
              <a:defRPr sz="1600">
                <a:solidFill>
                  <a:schemeClr val="tx1"/>
                </a:solidFill>
              </a:defRPr>
            </a:lvl3pPr>
            <a:lvl4pPr>
              <a:defRPr sz="1600">
                <a:solidFill>
                  <a:schemeClr val="tx1"/>
                </a:solidFill>
              </a:defRPr>
            </a:lvl4pPr>
            <a:lvl5pPr>
              <a:defRPr sz="1600">
                <a:solidFill>
                  <a:schemeClr val="tx1"/>
                </a:solidFill>
              </a:defRPr>
            </a:lvl5pPr>
            <a:lvl6pPr>
              <a:defRPr sz="1600"/>
            </a:lvl6pPr>
            <a:lvl7pPr>
              <a:defRPr sz="1600"/>
            </a:lvl7pPr>
            <a:lvl8pPr>
              <a:defRPr sz="1600"/>
            </a:lvl8pPr>
            <a:lvl9pPr>
              <a:defRPr sz="16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Text Placeholder 3"/>
          <p:cNvSpPr>
            <a:spLocks noGrp="1"/>
          </p:cNvSpPr>
          <p:nvPr>
            <p:ph type="body" sz="half" idx="2"/>
          </p:nvPr>
        </p:nvSpPr>
        <p:spPr>
          <a:xfrm>
            <a:off x="1115568" y="3549918"/>
            <a:ext cx="3794760" cy="2194036"/>
          </a:xfrm>
        </p:spPr>
        <p:txBody>
          <a:bodyPr anchor="t" anchorCtr="1">
            <a:normAutofit/>
          </a:bodyPr>
          <a:lstStyle>
            <a:lvl1pPr marL="0" indent="0" algn="ctr">
              <a:buNone/>
              <a:defRPr sz="1500">
                <a:solidFill>
                  <a:srgbClr val="FFFFFF"/>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p>
        </p:txBody>
      </p:sp>
      <p:sp>
        <p:nvSpPr>
          <p:cNvPr id="9" name="Date Placeholder 8"/>
          <p:cNvSpPr>
            <a:spLocks noGrp="1"/>
          </p:cNvSpPr>
          <p:nvPr>
            <p:ph type="dt" sz="half" idx="10"/>
          </p:nvPr>
        </p:nvSpPr>
        <p:spPr/>
        <p:txBody>
          <a:bodyPr/>
          <a:lstStyle/>
          <a:p>
            <a:fld id="{C1A6F3E3-4537-4EA2-9718-2EF97CE8E5AA}" type="datetimeFigureOut">
              <a:rPr lang="ru-RU" smtClean="0"/>
              <a:t>25.10.2023</a:t>
            </a:fld>
            <a:endParaRPr lang="ru-RU"/>
          </a:p>
        </p:txBody>
      </p:sp>
      <p:sp>
        <p:nvSpPr>
          <p:cNvPr id="10" name="Footer Placeholder 9"/>
          <p:cNvSpPr>
            <a:spLocks noGrp="1"/>
          </p:cNvSpPr>
          <p:nvPr>
            <p:ph type="ftr" sz="quarter" idx="11"/>
          </p:nvPr>
        </p:nvSpPr>
        <p:spPr>
          <a:xfrm>
            <a:off x="804672" y="6236208"/>
            <a:ext cx="5124797" cy="320040"/>
          </a:xfrm>
        </p:spPr>
        <p:txBody>
          <a:bodyPr/>
          <a:lstStyle>
            <a:lvl1pPr>
              <a:defRPr>
                <a:solidFill>
                  <a:srgbClr val="FFFFFF">
                    <a:alpha val="70000"/>
                  </a:srgbClr>
                </a:solidFill>
              </a:defRPr>
            </a:lvl1pPr>
          </a:lstStyle>
          <a:p>
            <a:endParaRPr lang="ru-RU"/>
          </a:p>
        </p:txBody>
      </p:sp>
      <p:sp>
        <p:nvSpPr>
          <p:cNvPr id="11" name="Slide Number Placeholder 10"/>
          <p:cNvSpPr>
            <a:spLocks noGrp="1"/>
          </p:cNvSpPr>
          <p:nvPr>
            <p:ph type="sldNum" sz="quarter" idx="12"/>
          </p:nvPr>
        </p:nvSpPr>
        <p:spPr/>
        <p:txBody>
          <a:bodyPr/>
          <a:lstStyle/>
          <a:p>
            <a:fld id="{D5FBE9B6-8F79-4EBE-B74A-40AAFFA16F2F}" type="slidenum">
              <a:rPr lang="ru-RU" smtClean="0"/>
              <a:t>‹#›</a:t>
            </a:fld>
            <a:endParaRPr lang="ru-RU"/>
          </a:p>
        </p:txBody>
      </p:sp>
    </p:spTree>
    <p:extLst>
      <p:ext uri="{BB962C8B-B14F-4D97-AF65-F5344CB8AC3E}">
        <p14:creationId xmlns:p14="http://schemas.microsoft.com/office/powerpoint/2010/main" val="3517028755"/>
      </p:ext>
    </p:extLst>
  </p:cSld>
  <p:clrMapOvr>
    <a:masterClrMapping/>
  </p:clrMapOvr>
  <p:extLst>
    <p:ext uri="{DCECCB84-F9BA-43D5-87BE-67443E8EF086}">
      <p15:sldGuideLst xmlns:p15="http://schemas.microsoft.com/office/powerpoint/2012/main"/>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18" name="Rectangle 17"/>
          <p:cNvSpPr/>
          <p:nvPr/>
        </p:nvSpPr>
        <p:spPr>
          <a:xfrm>
            <a:off x="0" y="0"/>
            <a:ext cx="6095999"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bwMode="blackWhite">
          <a:xfrm>
            <a:off x="808523" y="2243828"/>
            <a:ext cx="4494998" cy="1134640"/>
          </a:xfrm>
          <a:solidFill>
            <a:srgbClr val="FFFFFF"/>
          </a:solidFill>
          <a:ln>
            <a:solidFill>
              <a:srgbClr val="404040"/>
            </a:solidFill>
          </a:ln>
        </p:spPr>
        <p:txBody>
          <a:bodyPr anchor="ctr" anchorCtr="1">
            <a:noAutofit/>
          </a:bodyPr>
          <a:lstStyle>
            <a:lvl1pPr>
              <a:defRPr sz="2200">
                <a:solidFill>
                  <a:srgbClr val="262626"/>
                </a:solidFill>
              </a:defRPr>
            </a:lvl1pPr>
          </a:lstStyle>
          <a:p>
            <a:r>
              <a:rPr lang="ru-RU"/>
              <a:t>Образец заголовка</a:t>
            </a:r>
            <a:endParaRPr lang="en-US" dirty="0"/>
          </a:p>
        </p:txBody>
      </p:sp>
      <p:sp>
        <p:nvSpPr>
          <p:cNvPr id="3" name="Picture Placeholder 2"/>
          <p:cNvSpPr>
            <a:spLocks noGrp="1" noChangeAspect="1"/>
          </p:cNvSpPr>
          <p:nvPr>
            <p:ph type="pic" idx="1"/>
          </p:nvPr>
        </p:nvSpPr>
        <p:spPr>
          <a:xfrm>
            <a:off x="6095999" y="0"/>
            <a:ext cx="6102097" cy="6858000"/>
          </a:xfrm>
          <a:solidFill>
            <a:schemeClr val="bg1">
              <a:lumMod val="75000"/>
            </a:schemeClr>
          </a:solidFill>
        </p:spPr>
        <p:txBody>
          <a:bodyPr anchor="t"/>
          <a:lstStyle>
            <a:lvl1pPr marL="0" indent="0">
              <a:buNone/>
              <a:defRPr sz="3200">
                <a:solidFill>
                  <a:schemeClr val="bg1">
                    <a:lumMod val="85000"/>
                    <a:lumOff val="1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ru-RU"/>
              <a:t>Вставка рисунка</a:t>
            </a:r>
            <a:endParaRPr lang="en-US" dirty="0"/>
          </a:p>
        </p:txBody>
      </p:sp>
      <p:sp>
        <p:nvSpPr>
          <p:cNvPr id="4" name="Text Placeholder 3"/>
          <p:cNvSpPr>
            <a:spLocks noGrp="1"/>
          </p:cNvSpPr>
          <p:nvPr>
            <p:ph type="body" sz="half" idx="2"/>
          </p:nvPr>
        </p:nvSpPr>
        <p:spPr>
          <a:xfrm>
            <a:off x="1115568" y="3549918"/>
            <a:ext cx="3794760" cy="2194037"/>
          </a:xfrm>
        </p:spPr>
        <p:txBody>
          <a:bodyPr anchor="t" anchorCtr="1">
            <a:normAutofit/>
          </a:bodyPr>
          <a:lstStyle>
            <a:lvl1pPr marL="0" indent="0" algn="ctr">
              <a:buNone/>
              <a:defRPr sz="1500">
                <a:solidFill>
                  <a:srgbClr val="FFFFFF"/>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p>
        </p:txBody>
      </p:sp>
      <p:sp>
        <p:nvSpPr>
          <p:cNvPr id="8" name="Date Placeholder 7"/>
          <p:cNvSpPr>
            <a:spLocks noGrp="1"/>
          </p:cNvSpPr>
          <p:nvPr>
            <p:ph type="dt" sz="half" idx="10"/>
          </p:nvPr>
        </p:nvSpPr>
        <p:spPr/>
        <p:txBody>
          <a:bodyPr/>
          <a:lstStyle>
            <a:lvl1pPr>
              <a:defRPr>
                <a:solidFill>
                  <a:srgbClr val="FFFFFF"/>
                </a:solidFill>
                <a:effectLst>
                  <a:outerShdw blurRad="50800" dist="38100" dir="2700000" algn="tl" rotWithShape="0">
                    <a:prstClr val="black">
                      <a:alpha val="43000"/>
                    </a:prstClr>
                  </a:outerShdw>
                </a:effectLst>
              </a:defRPr>
            </a:lvl1pPr>
          </a:lstStyle>
          <a:p>
            <a:fld id="{C1A6F3E3-4537-4EA2-9718-2EF97CE8E5AA}" type="datetimeFigureOut">
              <a:rPr lang="ru-RU" smtClean="0"/>
              <a:t>25.10.2023</a:t>
            </a:fld>
            <a:endParaRPr lang="ru-RU"/>
          </a:p>
        </p:txBody>
      </p:sp>
      <p:sp>
        <p:nvSpPr>
          <p:cNvPr id="9" name="Footer Placeholder 8"/>
          <p:cNvSpPr>
            <a:spLocks noGrp="1"/>
          </p:cNvSpPr>
          <p:nvPr>
            <p:ph type="ftr" sz="quarter" idx="11"/>
          </p:nvPr>
        </p:nvSpPr>
        <p:spPr>
          <a:xfrm>
            <a:off x="804672" y="6236208"/>
            <a:ext cx="5124797" cy="320040"/>
          </a:xfrm>
        </p:spPr>
        <p:txBody>
          <a:bodyPr/>
          <a:lstStyle>
            <a:lvl1pPr>
              <a:defRPr>
                <a:solidFill>
                  <a:srgbClr val="FFFFFF">
                    <a:alpha val="70000"/>
                  </a:srgbClr>
                </a:solidFill>
              </a:defRPr>
            </a:lvl1pPr>
          </a:lstStyle>
          <a:p>
            <a:endParaRPr lang="ru-RU"/>
          </a:p>
        </p:txBody>
      </p:sp>
      <p:sp>
        <p:nvSpPr>
          <p:cNvPr id="10" name="Slide Number Placeholder 9"/>
          <p:cNvSpPr>
            <a:spLocks noGrp="1"/>
          </p:cNvSpPr>
          <p:nvPr>
            <p:ph type="sldNum" sz="quarter" idx="12"/>
          </p:nvPr>
        </p:nvSpPr>
        <p:spPr/>
        <p:txBody>
          <a:bodyPr/>
          <a:lstStyle/>
          <a:p>
            <a:fld id="{D5FBE9B6-8F79-4EBE-B74A-40AAFFA16F2F}" type="slidenum">
              <a:rPr lang="ru-RU" smtClean="0"/>
              <a:t>‹#›</a:t>
            </a:fld>
            <a:endParaRPr lang="ru-RU"/>
          </a:p>
        </p:txBody>
      </p:sp>
    </p:spTree>
    <p:extLst>
      <p:ext uri="{BB962C8B-B14F-4D97-AF65-F5344CB8AC3E}">
        <p14:creationId xmlns:p14="http://schemas.microsoft.com/office/powerpoint/2010/main" val="136415675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rgbClr val="878787"/>
            </a:gs>
            <a:gs pos="0">
              <a:schemeClr val="accent2">
                <a:lumMod val="97000"/>
                <a:lumOff val="3000"/>
              </a:schemeClr>
            </a:gs>
          </a:gsLst>
          <a:lin ang="16200000" scaled="1"/>
          <a:tileRect/>
        </a:gra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bwMode="black">
          <a:xfrm>
            <a:off x="2231136" y="964692"/>
            <a:ext cx="7729728" cy="1188720"/>
          </a:xfrm>
          <a:prstGeom prst="rect">
            <a:avLst/>
          </a:prstGeom>
          <a:solidFill>
            <a:srgbClr val="FFFFFF"/>
          </a:solidFill>
          <a:ln w="31750" cap="sq">
            <a:solidFill>
              <a:srgbClr val="404040"/>
            </a:solidFill>
            <a:miter lim="800000"/>
          </a:ln>
        </p:spPr>
        <p:txBody>
          <a:bodyPr vert="horz" lIns="182880" tIns="182880" rIns="182880" bIns="182880" rtlCol="0" anchor="ctr">
            <a:normAutofit/>
          </a:bodyPr>
          <a:lstStyle/>
          <a:p>
            <a:r>
              <a:rPr lang="ru-RU"/>
              <a:t>Образец заголовка</a:t>
            </a:r>
            <a:endParaRPr lang="en-US" dirty="0"/>
          </a:p>
        </p:txBody>
      </p:sp>
      <p:sp>
        <p:nvSpPr>
          <p:cNvPr id="3" name="Text Placeholder 2"/>
          <p:cNvSpPr>
            <a:spLocks noGrp="1"/>
          </p:cNvSpPr>
          <p:nvPr>
            <p:ph type="body" idx="1"/>
          </p:nvPr>
        </p:nvSpPr>
        <p:spPr>
          <a:xfrm>
            <a:off x="2231136" y="2638044"/>
            <a:ext cx="7729728" cy="3101983"/>
          </a:xfrm>
          <a:prstGeom prst="rect">
            <a:avLst/>
          </a:prstGeom>
        </p:spPr>
        <p:txBody>
          <a:bodyPr vert="horz" lIns="91440" tIns="45720" rIns="91440" bIns="45720" rtlCol="0">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2"/>
          </p:nvPr>
        </p:nvSpPr>
        <p:spPr>
          <a:xfrm>
            <a:off x="7821429" y="6238816"/>
            <a:ext cx="2753746" cy="323968"/>
          </a:xfrm>
          <a:prstGeom prst="rect">
            <a:avLst/>
          </a:prstGeom>
        </p:spPr>
        <p:txBody>
          <a:bodyPr vert="horz" lIns="91440" tIns="45720" rIns="91440" bIns="45720" rtlCol="0" anchor="ctr"/>
          <a:lstStyle>
            <a:lvl1pPr algn="r">
              <a:defRPr sz="1050">
                <a:solidFill>
                  <a:schemeClr val="tx1">
                    <a:alpha val="70000"/>
                  </a:schemeClr>
                </a:solidFill>
              </a:defRPr>
            </a:lvl1pPr>
          </a:lstStyle>
          <a:p>
            <a:fld id="{C1A6F3E3-4537-4EA2-9718-2EF97CE8E5AA}" type="datetimeFigureOut">
              <a:rPr lang="ru-RU" smtClean="0"/>
              <a:t>25.10.2023</a:t>
            </a:fld>
            <a:endParaRPr lang="ru-RU"/>
          </a:p>
        </p:txBody>
      </p:sp>
      <p:sp>
        <p:nvSpPr>
          <p:cNvPr id="5" name="Footer Placeholder 4"/>
          <p:cNvSpPr>
            <a:spLocks noGrp="1"/>
          </p:cNvSpPr>
          <p:nvPr>
            <p:ph type="ftr" sz="quarter" idx="3"/>
          </p:nvPr>
        </p:nvSpPr>
        <p:spPr>
          <a:xfrm>
            <a:off x="1600200" y="6236208"/>
            <a:ext cx="5901189" cy="320040"/>
          </a:xfrm>
          <a:prstGeom prst="rect">
            <a:avLst/>
          </a:prstGeom>
        </p:spPr>
        <p:txBody>
          <a:bodyPr vert="horz" lIns="91440" tIns="45720" rIns="91440" bIns="45720" rtlCol="0" anchor="ctr"/>
          <a:lstStyle>
            <a:lvl1pPr algn="l">
              <a:defRPr sz="1050">
                <a:solidFill>
                  <a:schemeClr val="tx1">
                    <a:alpha val="70000"/>
                  </a:schemeClr>
                </a:solidFill>
              </a:defRPr>
            </a:lvl1pPr>
          </a:lstStyle>
          <a:p>
            <a:endParaRPr lang="ru-RU"/>
          </a:p>
        </p:txBody>
      </p:sp>
      <p:sp>
        <p:nvSpPr>
          <p:cNvPr id="6" name="Slide Number Placeholder 5"/>
          <p:cNvSpPr>
            <a:spLocks noGrp="1"/>
          </p:cNvSpPr>
          <p:nvPr>
            <p:ph type="sldNum" sz="quarter" idx="4"/>
          </p:nvPr>
        </p:nvSpPr>
        <p:spPr>
          <a:xfrm>
            <a:off x="10758922" y="6217920"/>
            <a:ext cx="365760" cy="365760"/>
          </a:xfrm>
          <a:prstGeom prst="ellipse">
            <a:avLst/>
          </a:prstGeom>
          <a:solidFill>
            <a:srgbClr val="1D1D1D">
              <a:alpha val="70000"/>
            </a:srgbClr>
          </a:solidFill>
        </p:spPr>
        <p:txBody>
          <a:bodyPr vert="horz" lIns="18288" tIns="45720" rIns="18288" bIns="45720" rtlCol="0" anchor="ctr">
            <a:noAutofit/>
          </a:bodyPr>
          <a:lstStyle>
            <a:lvl1pPr algn="ctr">
              <a:defRPr sz="1100" spc="0" baseline="0">
                <a:solidFill>
                  <a:srgbClr val="FFFFFF"/>
                </a:solidFill>
              </a:defRPr>
            </a:lvl1pPr>
          </a:lstStyle>
          <a:p>
            <a:fld id="{D5FBE9B6-8F79-4EBE-B74A-40AAFFA16F2F}" type="slidenum">
              <a:rPr lang="ru-RU" smtClean="0"/>
              <a:t>‹#›</a:t>
            </a:fld>
            <a:endParaRPr lang="ru-RU"/>
          </a:p>
        </p:txBody>
      </p:sp>
    </p:spTree>
    <p:extLst>
      <p:ext uri="{BB962C8B-B14F-4D97-AF65-F5344CB8AC3E}">
        <p14:creationId xmlns:p14="http://schemas.microsoft.com/office/powerpoint/2010/main" val="3654182338"/>
      </p:ext>
    </p:extLst>
  </p:cSld>
  <p:clrMap bg1="lt1" tx1="dk1" bg2="lt2" tx2="dk2" accent1="accent1" accent2="accent2" accent3="accent3" accent4="accent4" accent5="accent5" accent6="accent6" hlink="hlink" folHlink="folHlink"/>
  <p:sldLayoutIdLst>
    <p:sldLayoutId id="2147483691" r:id="rId1"/>
    <p:sldLayoutId id="2147483692" r:id="rId2"/>
    <p:sldLayoutId id="2147483693" r:id="rId3"/>
    <p:sldLayoutId id="2147483694" r:id="rId4"/>
    <p:sldLayoutId id="2147483695" r:id="rId5"/>
    <p:sldLayoutId id="2147483696" r:id="rId6"/>
    <p:sldLayoutId id="2147483697" r:id="rId7"/>
    <p:sldLayoutId id="2147483698" r:id="rId8"/>
    <p:sldLayoutId id="2147483699" r:id="rId9"/>
    <p:sldLayoutId id="2147483700" r:id="rId10"/>
    <p:sldLayoutId id="2147483701" r:id="rId11"/>
  </p:sldLayoutIdLst>
  <p:txStyles>
    <p:titleStyle>
      <a:lvl1pPr algn="ctr" defTabSz="914400" rtl="0" eaLnBrk="1" latinLnBrk="0" hangingPunct="1">
        <a:lnSpc>
          <a:spcPct val="90000"/>
        </a:lnSpc>
        <a:spcBef>
          <a:spcPct val="0"/>
        </a:spcBef>
        <a:buNone/>
        <a:defRPr sz="2800" kern="1200" cap="all" spc="200" baseline="0">
          <a:solidFill>
            <a:srgbClr val="262626"/>
          </a:solidFill>
          <a:latin typeface="+mj-lt"/>
          <a:ea typeface="+mj-ea"/>
          <a:cs typeface="+mj-cs"/>
        </a:defRPr>
      </a:lvl1pPr>
    </p:titleStyle>
    <p:bodyStyle>
      <a:lvl1pPr marL="228600" indent="-228600" algn="l" defTabSz="914400" rtl="0" eaLnBrk="1" latinLnBrk="0" hangingPunct="1">
        <a:lnSpc>
          <a:spcPct val="100000"/>
        </a:lnSpc>
        <a:spcBef>
          <a:spcPts val="1000"/>
        </a:spcBef>
        <a:buClr>
          <a:schemeClr val="accent2"/>
        </a:buClr>
        <a:buFont typeface="Arial" panose="020B0604020202020204" pitchFamily="34" charset="0"/>
        <a:buChar char="•"/>
        <a:defRPr sz="1800" kern="1200">
          <a:solidFill>
            <a:schemeClr val="tx1">
              <a:lumMod val="85000"/>
              <a:lumOff val="15000"/>
            </a:schemeClr>
          </a:solidFill>
          <a:latin typeface="+mn-lt"/>
          <a:ea typeface="+mn-ea"/>
          <a:cs typeface="+mn-cs"/>
        </a:defRPr>
      </a:lvl1pPr>
      <a:lvl2pPr marL="4572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lumMod val="85000"/>
              <a:lumOff val="15000"/>
            </a:schemeClr>
          </a:solidFill>
          <a:latin typeface="+mn-lt"/>
          <a:ea typeface="+mn-ea"/>
          <a:cs typeface="+mn-cs"/>
        </a:defRPr>
      </a:lvl2pPr>
      <a:lvl3pPr marL="6858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lumMod val="85000"/>
              <a:lumOff val="15000"/>
            </a:schemeClr>
          </a:solidFill>
          <a:latin typeface="+mn-lt"/>
          <a:ea typeface="+mn-ea"/>
          <a:cs typeface="+mn-cs"/>
        </a:defRPr>
      </a:lvl3pPr>
      <a:lvl4pPr marL="9144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lumMod val="85000"/>
              <a:lumOff val="15000"/>
            </a:schemeClr>
          </a:solidFill>
          <a:latin typeface="+mn-lt"/>
          <a:ea typeface="+mn-ea"/>
          <a:cs typeface="+mn-cs"/>
        </a:defRPr>
      </a:lvl4pPr>
      <a:lvl5pPr marL="11430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lumMod val="85000"/>
              <a:lumOff val="15000"/>
            </a:schemeClr>
          </a:solidFill>
          <a:latin typeface="+mn-lt"/>
          <a:ea typeface="+mn-ea"/>
          <a:cs typeface="+mn-cs"/>
        </a:defRPr>
      </a:lvl5pPr>
      <a:lvl6pPr marL="1312863"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solidFill>
          <a:latin typeface="+mn-lt"/>
          <a:ea typeface="+mn-ea"/>
          <a:cs typeface="+mn-cs"/>
        </a:defRPr>
      </a:lvl6pPr>
      <a:lvl7pPr marL="1484313"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solidFill>
          <a:latin typeface="+mn-lt"/>
          <a:ea typeface="+mn-ea"/>
          <a:cs typeface="+mn-cs"/>
        </a:defRPr>
      </a:lvl7pPr>
      <a:lvl8pPr marL="165735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baseline="0">
          <a:solidFill>
            <a:schemeClr val="tx1"/>
          </a:solidFill>
          <a:latin typeface="+mn-lt"/>
          <a:ea typeface="+mn-ea"/>
          <a:cs typeface="+mn-cs"/>
        </a:defRPr>
      </a:lvl8pPr>
      <a:lvl9pPr marL="1882775"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baseline="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3.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slideLayout" Target="../slideLayouts/slideLayout2.xml"/><Relationship Id="rId4" Type="http://schemas.openxmlformats.org/officeDocument/2006/relationships/image" Target="../media/image18.jpeg"/></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вал 1">
            <a:extLst>
              <a:ext uri="{FF2B5EF4-FFF2-40B4-BE49-F238E27FC236}">
                <a16:creationId xmlns:a16="http://schemas.microsoft.com/office/drawing/2014/main" id="{E070E6CD-64D7-4A18-A0EA-96631B35BDA3}"/>
              </a:ext>
            </a:extLst>
          </p:cNvPr>
          <p:cNvSpPr/>
          <p:nvPr/>
        </p:nvSpPr>
        <p:spPr>
          <a:xfrm>
            <a:off x="3185277" y="1548302"/>
            <a:ext cx="5247249" cy="3212657"/>
          </a:xfrm>
          <a:prstGeom prst="ellipse">
            <a:avLst/>
          </a:prstGeom>
          <a:solidFill>
            <a:schemeClr val="tx2">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pic>
        <p:nvPicPr>
          <p:cNvPr id="16" name="Рисунок 15">
            <a:extLst>
              <a:ext uri="{FF2B5EF4-FFF2-40B4-BE49-F238E27FC236}">
                <a16:creationId xmlns:a16="http://schemas.microsoft.com/office/drawing/2014/main" id="{4788EBC8-8816-4A10-940E-F600DF19E226}"/>
              </a:ext>
            </a:extLst>
          </p:cNvPr>
          <p:cNvPicPr>
            <a:picLocks noChangeAspect="1"/>
          </p:cNvPicPr>
          <p:nvPr/>
        </p:nvPicPr>
        <p:blipFill>
          <a:blip r:embed="rId2"/>
          <a:stretch>
            <a:fillRect/>
          </a:stretch>
        </p:blipFill>
        <p:spPr>
          <a:xfrm>
            <a:off x="7832185" y="3924006"/>
            <a:ext cx="4359815" cy="2933994"/>
          </a:xfrm>
          <a:prstGeom prst="rect">
            <a:avLst/>
          </a:prstGeom>
        </p:spPr>
      </p:pic>
      <p:pic>
        <p:nvPicPr>
          <p:cNvPr id="19" name="Рисунок 18">
            <a:extLst>
              <a:ext uri="{FF2B5EF4-FFF2-40B4-BE49-F238E27FC236}">
                <a16:creationId xmlns:a16="http://schemas.microsoft.com/office/drawing/2014/main" id="{905376DB-E7CC-438F-BDC6-B8EFC92A8C27}"/>
              </a:ext>
            </a:extLst>
          </p:cNvPr>
          <p:cNvPicPr>
            <a:picLocks noChangeAspect="1"/>
          </p:cNvPicPr>
          <p:nvPr/>
        </p:nvPicPr>
        <p:blipFill>
          <a:blip r:embed="rId3"/>
          <a:stretch>
            <a:fillRect/>
          </a:stretch>
        </p:blipFill>
        <p:spPr>
          <a:xfrm>
            <a:off x="33834" y="3924006"/>
            <a:ext cx="4363375" cy="2933994"/>
          </a:xfrm>
          <a:prstGeom prst="rect">
            <a:avLst/>
          </a:prstGeom>
        </p:spPr>
      </p:pic>
      <p:sp>
        <p:nvSpPr>
          <p:cNvPr id="22" name="Заголовок 21">
            <a:extLst>
              <a:ext uri="{FF2B5EF4-FFF2-40B4-BE49-F238E27FC236}">
                <a16:creationId xmlns:a16="http://schemas.microsoft.com/office/drawing/2014/main" id="{38F4D6FA-22BA-4D5E-8B61-C8F5DED2FE12}"/>
              </a:ext>
            </a:extLst>
          </p:cNvPr>
          <p:cNvSpPr>
            <a:spLocks noGrp="1"/>
          </p:cNvSpPr>
          <p:nvPr>
            <p:ph type="title"/>
          </p:nvPr>
        </p:nvSpPr>
        <p:spPr>
          <a:xfrm>
            <a:off x="1020492" y="2237887"/>
            <a:ext cx="8991600" cy="1645920"/>
          </a:xfrm>
        </p:spPr>
        <p:txBody>
          <a:bodyPr/>
          <a:lstStyle/>
          <a:p>
            <a:r>
              <a:rPr lang="en-US" dirty="0"/>
              <a:t>Tourist attraction in my country</a:t>
            </a:r>
            <a:endParaRPr lang="ru-RU" dirty="0"/>
          </a:p>
        </p:txBody>
      </p:sp>
      <p:sp>
        <p:nvSpPr>
          <p:cNvPr id="24" name="Текст 23">
            <a:extLst>
              <a:ext uri="{FF2B5EF4-FFF2-40B4-BE49-F238E27FC236}">
                <a16:creationId xmlns:a16="http://schemas.microsoft.com/office/drawing/2014/main" id="{34699600-1636-468A-84BA-7AE6ED94A2D9}"/>
              </a:ext>
            </a:extLst>
          </p:cNvPr>
          <p:cNvSpPr>
            <a:spLocks noGrp="1"/>
          </p:cNvSpPr>
          <p:nvPr>
            <p:ph type="body" idx="1"/>
          </p:nvPr>
        </p:nvSpPr>
        <p:spPr>
          <a:xfrm>
            <a:off x="4420536" y="4054818"/>
            <a:ext cx="3388321" cy="706141"/>
          </a:xfrm>
        </p:spPr>
        <p:txBody>
          <a:bodyPr>
            <a:normAutofit fontScale="92500" lnSpcReduction="10000"/>
          </a:bodyPr>
          <a:lstStyle/>
          <a:p>
            <a:r>
              <a:rPr lang="en-US" sz="2400" dirty="0">
                <a:solidFill>
                  <a:schemeClr val="tx1">
                    <a:lumMod val="95000"/>
                  </a:schemeClr>
                </a:solidFill>
              </a:rPr>
              <a:t>St-Petersburg, Moscow,         Sochi</a:t>
            </a:r>
            <a:endParaRPr lang="ru-RU" sz="2400" dirty="0">
              <a:solidFill>
                <a:schemeClr val="tx1">
                  <a:lumMod val="95000"/>
                </a:schemeClr>
              </a:solidFill>
            </a:endParaRPr>
          </a:p>
        </p:txBody>
      </p:sp>
      <p:pic>
        <p:nvPicPr>
          <p:cNvPr id="18" name="Рисунок 17">
            <a:extLst>
              <a:ext uri="{FF2B5EF4-FFF2-40B4-BE49-F238E27FC236}">
                <a16:creationId xmlns:a16="http://schemas.microsoft.com/office/drawing/2014/main" id="{BF5FC78B-2A0E-42E3-9FD9-39ADD800D148}"/>
              </a:ext>
            </a:extLst>
          </p:cNvPr>
          <p:cNvPicPr>
            <a:picLocks noChangeAspect="1"/>
          </p:cNvPicPr>
          <p:nvPr/>
        </p:nvPicPr>
        <p:blipFill>
          <a:blip r:embed="rId4"/>
          <a:stretch>
            <a:fillRect/>
          </a:stretch>
        </p:blipFill>
        <p:spPr>
          <a:xfrm>
            <a:off x="4160736" y="36144"/>
            <a:ext cx="3274386" cy="2201742"/>
          </a:xfrm>
          <a:prstGeom prst="rect">
            <a:avLst/>
          </a:prstGeom>
        </p:spPr>
      </p:pic>
    </p:spTree>
    <p:extLst>
      <p:ext uri="{BB962C8B-B14F-4D97-AF65-F5344CB8AC3E}">
        <p14:creationId xmlns:p14="http://schemas.microsoft.com/office/powerpoint/2010/main" val="382463593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0EE5572F-1E00-47BE-864A-9D30D5B5EF57}"/>
              </a:ext>
            </a:extLst>
          </p:cNvPr>
          <p:cNvSpPr>
            <a:spLocks noGrp="1"/>
          </p:cNvSpPr>
          <p:nvPr>
            <p:ph type="title"/>
          </p:nvPr>
        </p:nvSpPr>
        <p:spPr>
          <a:xfrm>
            <a:off x="1846823" y="182814"/>
            <a:ext cx="7729728" cy="1188720"/>
          </a:xfrm>
          <a:solidFill>
            <a:srgbClr val="DDDDDD"/>
          </a:solidFill>
        </p:spPr>
        <p:txBody>
          <a:bodyPr/>
          <a:lstStyle/>
          <a:p>
            <a:r>
              <a:rPr lang="en-US" dirty="0" err="1"/>
              <a:t>Arbat</a:t>
            </a:r>
            <a:r>
              <a:rPr lang="en-US" dirty="0"/>
              <a:t> street</a:t>
            </a:r>
            <a:endParaRPr lang="ru-RU" dirty="0"/>
          </a:p>
        </p:txBody>
      </p:sp>
      <p:sp>
        <p:nvSpPr>
          <p:cNvPr id="3" name="Объект 2">
            <a:extLst>
              <a:ext uri="{FF2B5EF4-FFF2-40B4-BE49-F238E27FC236}">
                <a16:creationId xmlns:a16="http://schemas.microsoft.com/office/drawing/2014/main" id="{BEA710E6-B55C-4DFC-BE2E-265DF3916D3D}"/>
              </a:ext>
            </a:extLst>
          </p:cNvPr>
          <p:cNvSpPr>
            <a:spLocks noGrp="1"/>
          </p:cNvSpPr>
          <p:nvPr>
            <p:ph idx="1"/>
          </p:nvPr>
        </p:nvSpPr>
        <p:spPr>
          <a:xfrm>
            <a:off x="6096000" y="1643270"/>
            <a:ext cx="5269594" cy="4664765"/>
          </a:xfrm>
        </p:spPr>
        <p:txBody>
          <a:bodyPr>
            <a:normAutofit/>
          </a:bodyPr>
          <a:lstStyle/>
          <a:p>
            <a:r>
              <a:rPr lang="en-US" dirty="0" err="1"/>
              <a:t>Arbat</a:t>
            </a:r>
            <a:r>
              <a:rPr lang="en-US" dirty="0"/>
              <a:t> ("Old </a:t>
            </a:r>
            <a:r>
              <a:rPr lang="en-US" dirty="0" err="1"/>
              <a:t>Arbat</a:t>
            </a:r>
            <a:r>
              <a:rPr lang="en-US" dirty="0"/>
              <a:t>") is an iconic pedestrian street in the center of Moscow, one of the oldest and most famous historical streets of the city, located in the district of the same name. Having a length of about 1.2 kilometers, </a:t>
            </a:r>
            <a:r>
              <a:rPr lang="en-US" dirty="0" err="1"/>
              <a:t>Arbat</a:t>
            </a:r>
            <a:r>
              <a:rPr lang="en-US" dirty="0"/>
              <a:t> runs from </a:t>
            </a:r>
            <a:r>
              <a:rPr lang="en-US" dirty="0" err="1"/>
              <a:t>Arbat</a:t>
            </a:r>
            <a:r>
              <a:rPr lang="en-US" dirty="0"/>
              <a:t> Gate Square to </a:t>
            </a:r>
            <a:r>
              <a:rPr lang="en-US" dirty="0" err="1"/>
              <a:t>Smolenskaya</a:t>
            </a:r>
            <a:r>
              <a:rPr lang="en-US" dirty="0"/>
              <a:t> Square, connecting with numerous alleys.</a:t>
            </a:r>
            <a:r>
              <a:rPr lang="ru-RU" dirty="0"/>
              <a:t> </a:t>
            </a:r>
          </a:p>
          <a:p>
            <a:r>
              <a:rPr lang="en-US" dirty="0"/>
              <a:t>The street attracts people with its historically romantic atmosphere, as well as a number of architectural monuments</a:t>
            </a:r>
            <a:r>
              <a:rPr lang="ru-RU" dirty="0"/>
              <a:t>. </a:t>
            </a:r>
            <a:r>
              <a:rPr lang="en-US" dirty="0"/>
              <a:t>On the street there are monuments to </a:t>
            </a:r>
            <a:r>
              <a:rPr lang="en-US" dirty="0" err="1"/>
              <a:t>Bulat</a:t>
            </a:r>
            <a:r>
              <a:rPr lang="en-US" dirty="0"/>
              <a:t> </a:t>
            </a:r>
            <a:r>
              <a:rPr lang="en-US" dirty="0" err="1"/>
              <a:t>Okudzhava</a:t>
            </a:r>
            <a:r>
              <a:rPr lang="en-US" dirty="0"/>
              <a:t>, Alexander Pushkin and Natalya </a:t>
            </a:r>
            <a:r>
              <a:rPr lang="en-US" dirty="0" err="1"/>
              <a:t>Goncharova</a:t>
            </a:r>
            <a:r>
              <a:rPr lang="en-US" dirty="0"/>
              <a:t>, as well as the Princess Turandot fountain. At the corner with </a:t>
            </a:r>
            <a:r>
              <a:rPr lang="en-US" dirty="0" err="1"/>
              <a:t>Krivoarbatsky</a:t>
            </a:r>
            <a:r>
              <a:rPr lang="en-US" dirty="0"/>
              <a:t> Lane there is a wall of Tsoi, covered with writings by the musician’s fans, who began to gather here after his death.</a:t>
            </a:r>
            <a:endParaRPr lang="ru-RU" dirty="0"/>
          </a:p>
        </p:txBody>
      </p:sp>
      <p:pic>
        <p:nvPicPr>
          <p:cNvPr id="7170" name="Picture 2" descr="Старый Арбат">
            <a:extLst>
              <a:ext uri="{FF2B5EF4-FFF2-40B4-BE49-F238E27FC236}">
                <a16:creationId xmlns:a16="http://schemas.microsoft.com/office/drawing/2014/main" id="{1BFF7130-F286-4605-AECE-3F20CF41B24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49187" y="2355574"/>
            <a:ext cx="4762500" cy="28575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8206803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C8860041-9BF5-434B-87F4-AD4AD03066D6}"/>
              </a:ext>
            </a:extLst>
          </p:cNvPr>
          <p:cNvSpPr>
            <a:spLocks noGrp="1"/>
          </p:cNvSpPr>
          <p:nvPr>
            <p:ph type="title"/>
          </p:nvPr>
        </p:nvSpPr>
        <p:spPr>
          <a:xfrm>
            <a:off x="1979344" y="523613"/>
            <a:ext cx="7729728" cy="1188720"/>
          </a:xfrm>
          <a:solidFill>
            <a:srgbClr val="DDDDDD"/>
          </a:solidFill>
        </p:spPr>
        <p:txBody>
          <a:bodyPr/>
          <a:lstStyle/>
          <a:p>
            <a:r>
              <a:rPr lang="en-US" dirty="0"/>
              <a:t>Sochi</a:t>
            </a:r>
            <a:endParaRPr lang="ru-RU" dirty="0"/>
          </a:p>
        </p:txBody>
      </p:sp>
      <p:sp>
        <p:nvSpPr>
          <p:cNvPr id="3" name="Объект 2">
            <a:extLst>
              <a:ext uri="{FF2B5EF4-FFF2-40B4-BE49-F238E27FC236}">
                <a16:creationId xmlns:a16="http://schemas.microsoft.com/office/drawing/2014/main" id="{70BA6995-F010-4394-9049-D64319BFE8C2}"/>
              </a:ext>
            </a:extLst>
          </p:cNvPr>
          <p:cNvSpPr>
            <a:spLocks noGrp="1"/>
          </p:cNvSpPr>
          <p:nvPr>
            <p:ph idx="1"/>
          </p:nvPr>
        </p:nvSpPr>
        <p:spPr>
          <a:xfrm>
            <a:off x="834886" y="2028445"/>
            <a:ext cx="10296939" cy="1814686"/>
          </a:xfrm>
        </p:spPr>
        <p:txBody>
          <a:bodyPr/>
          <a:lstStyle/>
          <a:p>
            <a:r>
              <a:rPr lang="en-US" dirty="0"/>
              <a:t>Sochi is a resort city in southern Russia. It is located on the Black Sea coast, and is part of the Krasnodar region. Today it is the largest resort city in the entire country.</a:t>
            </a:r>
            <a:r>
              <a:rPr lang="ru-RU" dirty="0"/>
              <a:t> </a:t>
            </a:r>
          </a:p>
          <a:p>
            <a:r>
              <a:rPr lang="en-US" dirty="0"/>
              <a:t>Sochi is considered the longest city in Russia, as it stretches along the coastal strip over an area of approximately 145 kilometers.</a:t>
            </a:r>
            <a:endParaRPr lang="ru-RU" dirty="0"/>
          </a:p>
        </p:txBody>
      </p:sp>
      <p:sp>
        <p:nvSpPr>
          <p:cNvPr id="4" name="AutoShape 2">
            <a:extLst>
              <a:ext uri="{FF2B5EF4-FFF2-40B4-BE49-F238E27FC236}">
                <a16:creationId xmlns:a16="http://schemas.microsoft.com/office/drawing/2014/main" id="{BF9718A2-FC20-4343-8501-59E4788D326C}"/>
              </a:ext>
            </a:extLst>
          </p:cNvPr>
          <p:cNvSpPr>
            <a:spLocks noChangeAspect="1" noChangeArrowheads="1"/>
          </p:cNvSpPr>
          <p:nvPr/>
        </p:nvSpPr>
        <p:spPr bwMode="auto">
          <a:xfrm>
            <a:off x="3167270" y="3276600"/>
            <a:ext cx="3081130" cy="308113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pic>
        <p:nvPicPr>
          <p:cNvPr id="8200" name="Picture 8">
            <a:extLst>
              <a:ext uri="{FF2B5EF4-FFF2-40B4-BE49-F238E27FC236}">
                <a16:creationId xmlns:a16="http://schemas.microsoft.com/office/drawing/2014/main" id="{52A3EB37-E8BC-4D8B-BEF9-2A4010E54A8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392555" y="3429000"/>
            <a:ext cx="4618797" cy="304840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0594703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a:extLst>
              <a:ext uri="{FF2B5EF4-FFF2-40B4-BE49-F238E27FC236}">
                <a16:creationId xmlns:a16="http://schemas.microsoft.com/office/drawing/2014/main" id="{CF24D1A5-8C2F-4AD9-9A61-858015543ABB}"/>
              </a:ext>
            </a:extLst>
          </p:cNvPr>
          <p:cNvSpPr>
            <a:spLocks noGrp="1"/>
          </p:cNvSpPr>
          <p:nvPr>
            <p:ph idx="1"/>
          </p:nvPr>
        </p:nvSpPr>
        <p:spPr>
          <a:xfrm>
            <a:off x="3927415" y="731629"/>
            <a:ext cx="7729728" cy="1550991"/>
          </a:xfrm>
        </p:spPr>
        <p:txBody>
          <a:bodyPr/>
          <a:lstStyle/>
          <a:p>
            <a:r>
              <a:rPr lang="en-US" dirty="0"/>
              <a:t>Olympic Park</a:t>
            </a:r>
            <a:r>
              <a:rPr lang="ru-RU" dirty="0"/>
              <a:t>. </a:t>
            </a:r>
          </a:p>
          <a:p>
            <a:r>
              <a:rPr lang="en-US" dirty="0"/>
              <a:t>On an area of 200 hectares there are such significant sights of Sochi as the Fisht sports stadium, which hosted the 2018 FIFA World Cup, the Formula 1 race track, the Olympic Village, the Iceberg Grand Palace, etc.</a:t>
            </a:r>
            <a:endParaRPr lang="ru-RU" dirty="0"/>
          </a:p>
        </p:txBody>
      </p:sp>
      <p:pic>
        <p:nvPicPr>
          <p:cNvPr id="9218" name="Picture 2" descr="Олимпийский парк - достопримечательности Сочи">
            <a:extLst>
              <a:ext uri="{FF2B5EF4-FFF2-40B4-BE49-F238E27FC236}">
                <a16:creationId xmlns:a16="http://schemas.microsoft.com/office/drawing/2014/main" id="{AD3743AC-09CD-45C6-85ED-CB1337F64D3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48156" y="614260"/>
            <a:ext cx="2683963" cy="1785730"/>
          </a:xfrm>
          <a:prstGeom prst="rect">
            <a:avLst/>
          </a:prstGeom>
          <a:noFill/>
          <a:extLst>
            <a:ext uri="{909E8E84-426E-40DD-AFC4-6F175D3DCCD1}">
              <a14:hiddenFill xmlns:a14="http://schemas.microsoft.com/office/drawing/2010/main">
                <a:solidFill>
                  <a:srgbClr val="FFFFFF"/>
                </a:solidFill>
              </a14:hiddenFill>
            </a:ext>
          </a:extLst>
        </p:spPr>
      </p:pic>
      <p:sp>
        <p:nvSpPr>
          <p:cNvPr id="5" name="Объект 2">
            <a:extLst>
              <a:ext uri="{FF2B5EF4-FFF2-40B4-BE49-F238E27FC236}">
                <a16:creationId xmlns:a16="http://schemas.microsoft.com/office/drawing/2014/main" id="{CF00EDCD-9058-4706-8094-E65FA520E92B}"/>
              </a:ext>
            </a:extLst>
          </p:cNvPr>
          <p:cNvSpPr txBox="1">
            <a:spLocks/>
          </p:cNvSpPr>
          <p:nvPr/>
        </p:nvSpPr>
        <p:spPr>
          <a:xfrm>
            <a:off x="4033432" y="2841332"/>
            <a:ext cx="7729728" cy="1550991"/>
          </a:xfrm>
          <a:prstGeom prst="rect">
            <a:avLst/>
          </a:prstGeom>
        </p:spPr>
        <p:txBody>
          <a:bodyPr vert="horz" lIns="91440" tIns="45720" rIns="91440" bIns="45720" rtlCol="0">
            <a:normAutofit/>
          </a:bodyPr>
          <a:lstStyle>
            <a:lvl1pPr marL="228600" indent="-228600" algn="l" defTabSz="914400" rtl="0" eaLnBrk="1" latinLnBrk="0" hangingPunct="1">
              <a:lnSpc>
                <a:spcPct val="100000"/>
              </a:lnSpc>
              <a:spcBef>
                <a:spcPts val="1000"/>
              </a:spcBef>
              <a:buClr>
                <a:schemeClr val="accent2"/>
              </a:buClr>
              <a:buFont typeface="Arial" panose="020B0604020202020204" pitchFamily="34" charset="0"/>
              <a:buChar char="•"/>
              <a:defRPr sz="1800" kern="1200">
                <a:solidFill>
                  <a:schemeClr val="tx1">
                    <a:lumMod val="85000"/>
                    <a:lumOff val="15000"/>
                  </a:schemeClr>
                </a:solidFill>
                <a:latin typeface="+mn-lt"/>
                <a:ea typeface="+mn-ea"/>
                <a:cs typeface="+mn-cs"/>
              </a:defRPr>
            </a:lvl1pPr>
            <a:lvl2pPr marL="4572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lumMod val="85000"/>
                    <a:lumOff val="15000"/>
                  </a:schemeClr>
                </a:solidFill>
                <a:latin typeface="+mn-lt"/>
                <a:ea typeface="+mn-ea"/>
                <a:cs typeface="+mn-cs"/>
              </a:defRPr>
            </a:lvl2pPr>
            <a:lvl3pPr marL="6858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lumMod val="85000"/>
                    <a:lumOff val="15000"/>
                  </a:schemeClr>
                </a:solidFill>
                <a:latin typeface="+mn-lt"/>
                <a:ea typeface="+mn-ea"/>
                <a:cs typeface="+mn-cs"/>
              </a:defRPr>
            </a:lvl3pPr>
            <a:lvl4pPr marL="9144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lumMod val="85000"/>
                    <a:lumOff val="15000"/>
                  </a:schemeClr>
                </a:solidFill>
                <a:latin typeface="+mn-lt"/>
                <a:ea typeface="+mn-ea"/>
                <a:cs typeface="+mn-cs"/>
              </a:defRPr>
            </a:lvl4pPr>
            <a:lvl5pPr marL="11430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lumMod val="85000"/>
                    <a:lumOff val="15000"/>
                  </a:schemeClr>
                </a:solidFill>
                <a:latin typeface="+mn-lt"/>
                <a:ea typeface="+mn-ea"/>
                <a:cs typeface="+mn-cs"/>
              </a:defRPr>
            </a:lvl5pPr>
            <a:lvl6pPr marL="1312863"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solidFill>
                <a:latin typeface="+mn-lt"/>
                <a:ea typeface="+mn-ea"/>
                <a:cs typeface="+mn-cs"/>
              </a:defRPr>
            </a:lvl6pPr>
            <a:lvl7pPr marL="1484313"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solidFill>
                <a:latin typeface="+mn-lt"/>
                <a:ea typeface="+mn-ea"/>
                <a:cs typeface="+mn-cs"/>
              </a:defRPr>
            </a:lvl7pPr>
            <a:lvl8pPr marL="165735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baseline="0">
                <a:solidFill>
                  <a:schemeClr val="tx1"/>
                </a:solidFill>
                <a:latin typeface="+mn-lt"/>
                <a:ea typeface="+mn-ea"/>
                <a:cs typeface="+mn-cs"/>
              </a:defRPr>
            </a:lvl8pPr>
            <a:lvl9pPr marL="1882775"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baseline="0">
                <a:solidFill>
                  <a:schemeClr val="tx1"/>
                </a:solidFill>
                <a:latin typeface="+mn-lt"/>
                <a:ea typeface="+mn-ea"/>
                <a:cs typeface="+mn-cs"/>
              </a:defRPr>
            </a:lvl9pPr>
          </a:lstStyle>
          <a:p>
            <a:r>
              <a:rPr lang="en-US" dirty="0"/>
              <a:t>Park “Riviera”</a:t>
            </a:r>
          </a:p>
          <a:p>
            <a:r>
              <a:rPr lang="en-US" dirty="0"/>
              <a:t>The territory of the Riviera of almost 15 hectares is planted with plants, exotic palm trees and conifers. In the evening hours the lights are turned on.</a:t>
            </a:r>
            <a:endParaRPr lang="ru-RU" dirty="0"/>
          </a:p>
        </p:txBody>
      </p:sp>
      <p:pic>
        <p:nvPicPr>
          <p:cNvPr id="9220" name="Picture 4" descr="Парк Ривьера - достопримечательности Сочи">
            <a:extLst>
              <a:ext uri="{FF2B5EF4-FFF2-40B4-BE49-F238E27FC236}">
                <a16:creationId xmlns:a16="http://schemas.microsoft.com/office/drawing/2014/main" id="{5EEB237C-66F7-46F4-9C0E-51E99280BEB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17361" y="2641274"/>
            <a:ext cx="3015284" cy="2010189"/>
          </a:xfrm>
          <a:prstGeom prst="rect">
            <a:avLst/>
          </a:prstGeom>
          <a:noFill/>
          <a:extLst>
            <a:ext uri="{909E8E84-426E-40DD-AFC4-6F175D3DCCD1}">
              <a14:hiddenFill xmlns:a14="http://schemas.microsoft.com/office/drawing/2010/main">
                <a:solidFill>
                  <a:srgbClr val="FFFFFF"/>
                </a:solidFill>
              </a14:hiddenFill>
            </a:ext>
          </a:extLst>
        </p:spPr>
      </p:pic>
      <p:sp>
        <p:nvSpPr>
          <p:cNvPr id="7" name="Объект 2">
            <a:extLst>
              <a:ext uri="{FF2B5EF4-FFF2-40B4-BE49-F238E27FC236}">
                <a16:creationId xmlns:a16="http://schemas.microsoft.com/office/drawing/2014/main" id="{AD944C77-4ADD-49B7-80A4-6D6A82096A5C}"/>
              </a:ext>
            </a:extLst>
          </p:cNvPr>
          <p:cNvSpPr txBox="1">
            <a:spLocks/>
          </p:cNvSpPr>
          <p:nvPr/>
        </p:nvSpPr>
        <p:spPr>
          <a:xfrm>
            <a:off x="4033432" y="4951035"/>
            <a:ext cx="7729728" cy="1550991"/>
          </a:xfrm>
          <a:prstGeom prst="rect">
            <a:avLst/>
          </a:prstGeom>
        </p:spPr>
        <p:txBody>
          <a:bodyPr vert="horz" lIns="91440" tIns="45720" rIns="91440" bIns="45720" rtlCol="0">
            <a:normAutofit lnSpcReduction="10000"/>
          </a:bodyPr>
          <a:lstStyle>
            <a:lvl1pPr marL="228600" indent="-228600" algn="l" defTabSz="914400" rtl="0" eaLnBrk="1" latinLnBrk="0" hangingPunct="1">
              <a:lnSpc>
                <a:spcPct val="100000"/>
              </a:lnSpc>
              <a:spcBef>
                <a:spcPts val="1000"/>
              </a:spcBef>
              <a:buClr>
                <a:schemeClr val="accent2"/>
              </a:buClr>
              <a:buFont typeface="Arial" panose="020B0604020202020204" pitchFamily="34" charset="0"/>
              <a:buChar char="•"/>
              <a:defRPr sz="1800" kern="1200">
                <a:solidFill>
                  <a:schemeClr val="tx1">
                    <a:lumMod val="85000"/>
                    <a:lumOff val="15000"/>
                  </a:schemeClr>
                </a:solidFill>
                <a:latin typeface="+mn-lt"/>
                <a:ea typeface="+mn-ea"/>
                <a:cs typeface="+mn-cs"/>
              </a:defRPr>
            </a:lvl1pPr>
            <a:lvl2pPr marL="4572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lumMod val="85000"/>
                    <a:lumOff val="15000"/>
                  </a:schemeClr>
                </a:solidFill>
                <a:latin typeface="+mn-lt"/>
                <a:ea typeface="+mn-ea"/>
                <a:cs typeface="+mn-cs"/>
              </a:defRPr>
            </a:lvl2pPr>
            <a:lvl3pPr marL="6858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lumMod val="85000"/>
                    <a:lumOff val="15000"/>
                  </a:schemeClr>
                </a:solidFill>
                <a:latin typeface="+mn-lt"/>
                <a:ea typeface="+mn-ea"/>
                <a:cs typeface="+mn-cs"/>
              </a:defRPr>
            </a:lvl3pPr>
            <a:lvl4pPr marL="9144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lumMod val="85000"/>
                    <a:lumOff val="15000"/>
                  </a:schemeClr>
                </a:solidFill>
                <a:latin typeface="+mn-lt"/>
                <a:ea typeface="+mn-ea"/>
                <a:cs typeface="+mn-cs"/>
              </a:defRPr>
            </a:lvl4pPr>
            <a:lvl5pPr marL="11430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lumMod val="85000"/>
                    <a:lumOff val="15000"/>
                  </a:schemeClr>
                </a:solidFill>
                <a:latin typeface="+mn-lt"/>
                <a:ea typeface="+mn-ea"/>
                <a:cs typeface="+mn-cs"/>
              </a:defRPr>
            </a:lvl5pPr>
            <a:lvl6pPr marL="1312863"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solidFill>
                <a:latin typeface="+mn-lt"/>
                <a:ea typeface="+mn-ea"/>
                <a:cs typeface="+mn-cs"/>
              </a:defRPr>
            </a:lvl6pPr>
            <a:lvl7pPr marL="1484313"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solidFill>
                <a:latin typeface="+mn-lt"/>
                <a:ea typeface="+mn-ea"/>
                <a:cs typeface="+mn-cs"/>
              </a:defRPr>
            </a:lvl7pPr>
            <a:lvl8pPr marL="165735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baseline="0">
                <a:solidFill>
                  <a:schemeClr val="tx1"/>
                </a:solidFill>
                <a:latin typeface="+mn-lt"/>
                <a:ea typeface="+mn-ea"/>
                <a:cs typeface="+mn-cs"/>
              </a:defRPr>
            </a:lvl8pPr>
            <a:lvl9pPr marL="1882775"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baseline="0">
                <a:solidFill>
                  <a:schemeClr val="tx1"/>
                </a:solidFill>
                <a:latin typeface="+mn-lt"/>
                <a:ea typeface="+mn-ea"/>
                <a:cs typeface="+mn-cs"/>
              </a:defRPr>
            </a:lvl9pPr>
          </a:lstStyle>
          <a:p>
            <a:r>
              <a:rPr lang="en-US" dirty="0"/>
              <a:t>Sochi Arboretum</a:t>
            </a:r>
          </a:p>
          <a:p>
            <a:r>
              <a:rPr lang="en-US" dirty="0"/>
              <a:t>This is the central open-air museum of the city.</a:t>
            </a:r>
            <a:r>
              <a:rPr lang="ru-RU" dirty="0"/>
              <a:t> </a:t>
            </a:r>
            <a:r>
              <a:rPr lang="en-US" dirty="0"/>
              <a:t>Exhibits of the exhibitions include all kinds of flora of the Caucasus and various hot countries. An area of 50 hectares is reserved for ornamental trees, shrubs, plants and flowers with a total of more than 1.5 thousand species.</a:t>
            </a:r>
            <a:endParaRPr lang="ru-RU" dirty="0"/>
          </a:p>
        </p:txBody>
      </p:sp>
      <p:pic>
        <p:nvPicPr>
          <p:cNvPr id="9222" name="Picture 6" descr="Сочинский дендрарий - достопримечательности Сочи">
            <a:extLst>
              <a:ext uri="{FF2B5EF4-FFF2-40B4-BE49-F238E27FC236}">
                <a16:creationId xmlns:a16="http://schemas.microsoft.com/office/drawing/2014/main" id="{DA214EAA-968F-4043-9A5B-CD483A2CADF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17887" y="4792205"/>
            <a:ext cx="2814232" cy="18686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0201096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878787"/>
            </a:gs>
            <a:gs pos="0">
              <a:schemeClr val="accent2">
                <a:lumMod val="97000"/>
                <a:lumOff val="3000"/>
              </a:schemeClr>
            </a:gs>
          </a:gsLst>
          <a:lin ang="2700000" scaled="1"/>
          <a:tileRect/>
        </a:gradFill>
        <a:effectLst/>
      </p:bgPr>
    </p:bg>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4FB752B2-E467-4A6C-AA75-49892E1E4F11}"/>
              </a:ext>
            </a:extLst>
          </p:cNvPr>
          <p:cNvSpPr>
            <a:spLocks noGrp="1"/>
          </p:cNvSpPr>
          <p:nvPr>
            <p:ph type="title"/>
          </p:nvPr>
        </p:nvSpPr>
        <p:spPr>
          <a:xfrm>
            <a:off x="281354" y="430755"/>
            <a:ext cx="5514535" cy="1141497"/>
          </a:xfrm>
          <a:solidFill>
            <a:srgbClr val="DDDDDD"/>
          </a:solidFill>
        </p:spPr>
        <p:txBody>
          <a:bodyPr/>
          <a:lstStyle/>
          <a:p>
            <a:r>
              <a:rPr lang="en-US" dirty="0"/>
              <a:t>Saint Petersburg</a:t>
            </a:r>
            <a:endParaRPr lang="ru-RU" dirty="0"/>
          </a:p>
        </p:txBody>
      </p:sp>
      <p:pic>
        <p:nvPicPr>
          <p:cNvPr id="5" name="Объект 4">
            <a:extLst>
              <a:ext uri="{FF2B5EF4-FFF2-40B4-BE49-F238E27FC236}">
                <a16:creationId xmlns:a16="http://schemas.microsoft.com/office/drawing/2014/main" id="{28700099-18B5-4B5C-9FD9-46777741C5F2}"/>
              </a:ext>
            </a:extLst>
          </p:cNvPr>
          <p:cNvPicPr>
            <a:picLocks noGrp="1" noChangeAspect="1"/>
          </p:cNvPicPr>
          <p:nvPr>
            <p:ph idx="1"/>
          </p:nvPr>
        </p:nvPicPr>
        <p:blipFill>
          <a:blip r:embed="rId2"/>
          <a:stretch>
            <a:fillRect/>
          </a:stretch>
        </p:blipFill>
        <p:spPr>
          <a:xfrm>
            <a:off x="6245073" y="426890"/>
            <a:ext cx="5665573" cy="2926079"/>
          </a:xfrm>
          <a:prstGeom prst="rect">
            <a:avLst/>
          </a:prstGeom>
        </p:spPr>
      </p:pic>
      <p:sp>
        <p:nvSpPr>
          <p:cNvPr id="4" name="Текст 3">
            <a:extLst>
              <a:ext uri="{FF2B5EF4-FFF2-40B4-BE49-F238E27FC236}">
                <a16:creationId xmlns:a16="http://schemas.microsoft.com/office/drawing/2014/main" id="{828A4E9E-EF58-429B-AC5A-FA6011DDB300}"/>
              </a:ext>
            </a:extLst>
          </p:cNvPr>
          <p:cNvSpPr>
            <a:spLocks noGrp="1"/>
          </p:cNvSpPr>
          <p:nvPr>
            <p:ph type="body" sz="half" idx="2"/>
          </p:nvPr>
        </p:nvSpPr>
        <p:spPr>
          <a:xfrm>
            <a:off x="478302" y="1889930"/>
            <a:ext cx="4977619" cy="4327990"/>
          </a:xfrm>
        </p:spPr>
        <p:txBody>
          <a:bodyPr>
            <a:normAutofit/>
          </a:bodyPr>
          <a:lstStyle/>
          <a:p>
            <a:r>
              <a:rPr lang="en-US" sz="2400" dirty="0">
                <a:solidFill>
                  <a:schemeClr val="tx1"/>
                </a:solidFill>
              </a:rPr>
              <a:t>St. Petersburg, located on the shores of the Gulf of Finland of the Baltic Sea, is the European gateway of Russia, its strategic center, directly bordering the countries of the Euro.</a:t>
            </a:r>
          </a:p>
          <a:p>
            <a:r>
              <a:rPr lang="ru-RU" sz="2000" dirty="0">
                <a:solidFill>
                  <a:schemeClr val="tx1"/>
                </a:solidFill>
              </a:rPr>
              <a:t>    </a:t>
            </a:r>
            <a:r>
              <a:rPr lang="en-US" sz="2400" dirty="0">
                <a:solidFill>
                  <a:schemeClr val="tx1"/>
                </a:solidFill>
              </a:rPr>
              <a:t>The city has a large number of historical and cultural monuments. More than 70 theaters, including the world famous: </a:t>
            </a:r>
            <a:r>
              <a:rPr lang="en-US" sz="2400" dirty="0" err="1">
                <a:solidFill>
                  <a:schemeClr val="tx1"/>
                </a:solidFill>
              </a:rPr>
              <a:t>Mariinsky</a:t>
            </a:r>
            <a:r>
              <a:rPr lang="en-US" sz="2400" dirty="0">
                <a:solidFill>
                  <a:schemeClr val="tx1"/>
                </a:solidFill>
              </a:rPr>
              <a:t>, </a:t>
            </a:r>
            <a:r>
              <a:rPr lang="en-US" sz="2400" dirty="0" err="1">
                <a:solidFill>
                  <a:schemeClr val="tx1"/>
                </a:solidFill>
              </a:rPr>
              <a:t>Alexandrinsky</a:t>
            </a:r>
            <a:r>
              <a:rPr lang="en-US" sz="2400" dirty="0">
                <a:solidFill>
                  <a:schemeClr val="tx1"/>
                </a:solidFill>
              </a:rPr>
              <a:t> and </a:t>
            </a:r>
            <a:r>
              <a:rPr lang="en-US" sz="2400" dirty="0" err="1">
                <a:solidFill>
                  <a:schemeClr val="tx1"/>
                </a:solidFill>
              </a:rPr>
              <a:t>Mikhailovsky</a:t>
            </a:r>
            <a:r>
              <a:rPr lang="en-US" sz="2400" dirty="0">
                <a:solidFill>
                  <a:schemeClr val="tx1"/>
                </a:solidFill>
              </a:rPr>
              <a:t>.</a:t>
            </a:r>
            <a:endParaRPr lang="ru-RU" sz="2400" dirty="0">
              <a:solidFill>
                <a:schemeClr val="tx1"/>
              </a:solidFill>
            </a:endParaRPr>
          </a:p>
        </p:txBody>
      </p:sp>
      <p:pic>
        <p:nvPicPr>
          <p:cNvPr id="6" name="Рисунок 5">
            <a:extLst>
              <a:ext uri="{FF2B5EF4-FFF2-40B4-BE49-F238E27FC236}">
                <a16:creationId xmlns:a16="http://schemas.microsoft.com/office/drawing/2014/main" id="{F603682A-58EB-4BF9-8ED2-E852D25D1EF3}"/>
              </a:ext>
            </a:extLst>
          </p:cNvPr>
          <p:cNvPicPr>
            <a:picLocks noChangeAspect="1"/>
          </p:cNvPicPr>
          <p:nvPr/>
        </p:nvPicPr>
        <p:blipFill>
          <a:blip r:embed="rId3"/>
          <a:stretch>
            <a:fillRect/>
          </a:stretch>
        </p:blipFill>
        <p:spPr>
          <a:xfrm>
            <a:off x="6846958" y="3631641"/>
            <a:ext cx="4461802" cy="3002819"/>
          </a:xfrm>
          <a:prstGeom prst="rect">
            <a:avLst/>
          </a:prstGeom>
        </p:spPr>
      </p:pic>
    </p:spTree>
    <p:extLst>
      <p:ext uri="{BB962C8B-B14F-4D97-AF65-F5344CB8AC3E}">
        <p14:creationId xmlns:p14="http://schemas.microsoft.com/office/powerpoint/2010/main" val="239012611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a:extLst>
              <a:ext uri="{FF2B5EF4-FFF2-40B4-BE49-F238E27FC236}">
                <a16:creationId xmlns:a16="http://schemas.microsoft.com/office/drawing/2014/main" id="{DC4D37A8-46B6-4669-A456-69DF452BA455}"/>
              </a:ext>
            </a:extLst>
          </p:cNvPr>
          <p:cNvSpPr>
            <a:spLocks noGrp="1"/>
          </p:cNvSpPr>
          <p:nvPr>
            <p:ph idx="1"/>
          </p:nvPr>
        </p:nvSpPr>
        <p:spPr>
          <a:xfrm>
            <a:off x="813346" y="2504136"/>
            <a:ext cx="5477960" cy="3516836"/>
          </a:xfrm>
        </p:spPr>
        <p:txBody>
          <a:bodyPr>
            <a:normAutofit/>
          </a:bodyPr>
          <a:lstStyle/>
          <a:p>
            <a:pPr marL="0" indent="0">
              <a:buNone/>
            </a:pPr>
            <a:r>
              <a:rPr lang="ru-RU" sz="2400" dirty="0"/>
              <a:t>   </a:t>
            </a:r>
            <a:r>
              <a:rPr lang="en-US" sz="2400" dirty="0">
                <a:solidFill>
                  <a:schemeClr val="tx1"/>
                </a:solidFill>
              </a:rPr>
              <a:t>The climate of St. Petersburg is temperate, transitional from temperate continental to temperate maritime. The most beloved period of the year by residents and guests of the city is the “white nights” (from May 25-26 to July 16-17), when the sun only briefly sets below the horizon, and daylight hours at the end of June reach 19 hours.</a:t>
            </a:r>
            <a:endParaRPr lang="ru-RU" sz="2400" dirty="0">
              <a:solidFill>
                <a:schemeClr val="tx1"/>
              </a:solidFill>
            </a:endParaRPr>
          </a:p>
        </p:txBody>
      </p:sp>
      <p:pic>
        <p:nvPicPr>
          <p:cNvPr id="4" name="Рисунок 3">
            <a:extLst>
              <a:ext uri="{FF2B5EF4-FFF2-40B4-BE49-F238E27FC236}">
                <a16:creationId xmlns:a16="http://schemas.microsoft.com/office/drawing/2014/main" id="{9EDC91B6-66BB-417E-B51C-23A47C4EF546}"/>
              </a:ext>
            </a:extLst>
          </p:cNvPr>
          <p:cNvPicPr>
            <a:picLocks noChangeAspect="1"/>
          </p:cNvPicPr>
          <p:nvPr/>
        </p:nvPicPr>
        <p:blipFill>
          <a:blip r:embed="rId2"/>
          <a:stretch>
            <a:fillRect/>
          </a:stretch>
        </p:blipFill>
        <p:spPr>
          <a:xfrm>
            <a:off x="6672777" y="2642968"/>
            <a:ext cx="5018414" cy="3763810"/>
          </a:xfrm>
          <a:prstGeom prst="rect">
            <a:avLst/>
          </a:prstGeom>
        </p:spPr>
      </p:pic>
      <p:sp>
        <p:nvSpPr>
          <p:cNvPr id="6" name="TextBox 5">
            <a:extLst>
              <a:ext uri="{FF2B5EF4-FFF2-40B4-BE49-F238E27FC236}">
                <a16:creationId xmlns:a16="http://schemas.microsoft.com/office/drawing/2014/main" id="{233D927A-871B-434A-A4F3-6D101D1EE25A}"/>
              </a:ext>
            </a:extLst>
          </p:cNvPr>
          <p:cNvSpPr txBox="1"/>
          <p:nvPr/>
        </p:nvSpPr>
        <p:spPr>
          <a:xfrm>
            <a:off x="813346" y="1062287"/>
            <a:ext cx="10301068" cy="1200329"/>
          </a:xfrm>
          <a:prstGeom prst="rect">
            <a:avLst/>
          </a:prstGeom>
          <a:noFill/>
        </p:spPr>
        <p:txBody>
          <a:bodyPr wrap="square">
            <a:spAutoFit/>
          </a:bodyPr>
          <a:lstStyle/>
          <a:p>
            <a:r>
              <a:rPr lang="ru-RU" sz="2400" dirty="0"/>
              <a:t>   </a:t>
            </a:r>
            <a:r>
              <a:rPr lang="en-US" sz="2400" dirty="0"/>
              <a:t>The city was founded on May 27, 1703 by the first Russian Emperor Peter I. For more than two hundred years, St. Petersburg was the capital of the Russian Empire (1713-1728, 1732-1918).</a:t>
            </a:r>
          </a:p>
        </p:txBody>
      </p:sp>
    </p:spTree>
    <p:extLst>
      <p:ext uri="{BB962C8B-B14F-4D97-AF65-F5344CB8AC3E}">
        <p14:creationId xmlns:p14="http://schemas.microsoft.com/office/powerpoint/2010/main" val="351989426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2906804C-67CD-4FBF-AB67-078D61656519}"/>
              </a:ext>
            </a:extLst>
          </p:cNvPr>
          <p:cNvSpPr>
            <a:spLocks noGrp="1"/>
          </p:cNvSpPr>
          <p:nvPr>
            <p:ph type="title"/>
          </p:nvPr>
        </p:nvSpPr>
        <p:spPr>
          <a:xfrm>
            <a:off x="1949130" y="256399"/>
            <a:ext cx="7729728" cy="1188720"/>
          </a:xfrm>
          <a:solidFill>
            <a:srgbClr val="DDDDDD"/>
          </a:solidFill>
        </p:spPr>
        <p:txBody>
          <a:bodyPr/>
          <a:lstStyle/>
          <a:p>
            <a:r>
              <a:rPr lang="en-US" dirty="0"/>
              <a:t>The </a:t>
            </a:r>
            <a:r>
              <a:rPr lang="en-US" dirty="0" err="1"/>
              <a:t>HERmitage</a:t>
            </a:r>
            <a:endParaRPr lang="ru-RU" dirty="0"/>
          </a:p>
        </p:txBody>
      </p:sp>
      <p:sp>
        <p:nvSpPr>
          <p:cNvPr id="3" name="Объект 2">
            <a:extLst>
              <a:ext uri="{FF2B5EF4-FFF2-40B4-BE49-F238E27FC236}">
                <a16:creationId xmlns:a16="http://schemas.microsoft.com/office/drawing/2014/main" id="{0CC3CBE8-9BFC-464F-9860-12844C1C41A6}"/>
              </a:ext>
            </a:extLst>
          </p:cNvPr>
          <p:cNvSpPr>
            <a:spLocks noGrp="1"/>
          </p:cNvSpPr>
          <p:nvPr>
            <p:ph idx="1"/>
          </p:nvPr>
        </p:nvSpPr>
        <p:spPr>
          <a:xfrm>
            <a:off x="715617" y="1669775"/>
            <a:ext cx="10760765" cy="2902226"/>
          </a:xfrm>
        </p:spPr>
        <p:txBody>
          <a:bodyPr>
            <a:normAutofit/>
          </a:bodyPr>
          <a:lstStyle/>
          <a:p>
            <a:r>
              <a:rPr lang="en-US" sz="2400" dirty="0"/>
              <a:t>The Hermitage is the largest state museum in St. Petersburg, which is located on Palace Square, in the very center of the city. The complex includes 7 historical buildings, among which the most popular is, of course, the Winter Palace. </a:t>
            </a:r>
          </a:p>
          <a:p>
            <a:r>
              <a:rPr lang="en-US" sz="2400" dirty="0"/>
              <a:t>The halls of the Hermitage present the development of art from ancient times to the present day. However, the most famous, undoubtedly, are the works of artists who belong to a wide variety of periods and styles. Mostly works from the 13th to 20th centuries can be found.</a:t>
            </a:r>
            <a:endParaRPr lang="ru-RU" sz="2400" dirty="0"/>
          </a:p>
        </p:txBody>
      </p:sp>
      <p:pic>
        <p:nvPicPr>
          <p:cNvPr id="1026" name="Picture 2">
            <a:extLst>
              <a:ext uri="{FF2B5EF4-FFF2-40B4-BE49-F238E27FC236}">
                <a16:creationId xmlns:a16="http://schemas.microsoft.com/office/drawing/2014/main" id="{9C4D1A78-8879-42DC-A988-8FD13BF9855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743730" y="4572001"/>
            <a:ext cx="6140528" cy="220675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4780660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D6A81292-F9E6-40A8-B5FD-079B6E55BF61}"/>
              </a:ext>
            </a:extLst>
          </p:cNvPr>
          <p:cNvSpPr>
            <a:spLocks noGrp="1"/>
          </p:cNvSpPr>
          <p:nvPr>
            <p:ph type="title"/>
          </p:nvPr>
        </p:nvSpPr>
        <p:spPr>
          <a:xfrm>
            <a:off x="2005849" y="381596"/>
            <a:ext cx="7729728" cy="1188720"/>
          </a:xfrm>
          <a:solidFill>
            <a:srgbClr val="DDDDDD"/>
          </a:solidFill>
        </p:spPr>
        <p:txBody>
          <a:bodyPr/>
          <a:lstStyle/>
          <a:p>
            <a:r>
              <a:rPr lang="en-US" dirty="0"/>
              <a:t>Peter-Pavel's Fortress</a:t>
            </a:r>
            <a:endParaRPr lang="ru-RU" dirty="0"/>
          </a:p>
        </p:txBody>
      </p:sp>
      <p:sp>
        <p:nvSpPr>
          <p:cNvPr id="3" name="Объект 2">
            <a:extLst>
              <a:ext uri="{FF2B5EF4-FFF2-40B4-BE49-F238E27FC236}">
                <a16:creationId xmlns:a16="http://schemas.microsoft.com/office/drawing/2014/main" id="{544DED03-D528-4470-B042-B6C59BBF360B}"/>
              </a:ext>
            </a:extLst>
          </p:cNvPr>
          <p:cNvSpPr>
            <a:spLocks noGrp="1"/>
          </p:cNvSpPr>
          <p:nvPr>
            <p:ph idx="1"/>
          </p:nvPr>
        </p:nvSpPr>
        <p:spPr>
          <a:xfrm>
            <a:off x="453570" y="1940620"/>
            <a:ext cx="5300870" cy="2627731"/>
          </a:xfrm>
        </p:spPr>
        <p:txBody>
          <a:bodyPr>
            <a:noAutofit/>
          </a:bodyPr>
          <a:lstStyle/>
          <a:p>
            <a:r>
              <a:rPr lang="en-US" sz="2200" dirty="0"/>
              <a:t>The oldest architectural monument of St. Petersburg. May 27, 1703, the day of the founding of the Peter and Paul Fortress, is also considered the day the city was founded. It was founded by Peter I on land conquered from the Swedes. The plan for the citadel was developed by the emperor himself, together with the French engineer Lambert de Guerin.  </a:t>
            </a:r>
          </a:p>
          <a:p>
            <a:r>
              <a:rPr lang="en-US" sz="2200" dirty="0" err="1"/>
              <a:t>Petropavlovskaya</a:t>
            </a:r>
            <a:r>
              <a:rPr lang="en-US" sz="2200" dirty="0"/>
              <a:t> is the first bastion-type fortress in Russia. It was built without fortress towers for all-round firing of enemy ships.</a:t>
            </a:r>
            <a:endParaRPr lang="ru-RU" sz="2200" dirty="0"/>
          </a:p>
        </p:txBody>
      </p:sp>
      <p:pic>
        <p:nvPicPr>
          <p:cNvPr id="2050" name="Picture 2">
            <a:extLst>
              <a:ext uri="{FF2B5EF4-FFF2-40B4-BE49-F238E27FC236}">
                <a16:creationId xmlns:a16="http://schemas.microsoft.com/office/drawing/2014/main" id="{A2FB9AB4-F134-4DD3-9ECD-4A0A1860D26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61663" y="1940620"/>
            <a:ext cx="5520641" cy="367830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9717291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a:extLst>
              <a:ext uri="{FF2B5EF4-FFF2-40B4-BE49-F238E27FC236}">
                <a16:creationId xmlns:a16="http://schemas.microsoft.com/office/drawing/2014/main" id="{F1979D66-D106-44E5-B47D-357AF722E554}"/>
              </a:ext>
            </a:extLst>
          </p:cNvPr>
          <p:cNvSpPr>
            <a:spLocks noGrp="1"/>
          </p:cNvSpPr>
          <p:nvPr>
            <p:ph idx="1"/>
          </p:nvPr>
        </p:nvSpPr>
        <p:spPr>
          <a:xfrm>
            <a:off x="6632716" y="610896"/>
            <a:ext cx="4304971" cy="2869095"/>
          </a:xfrm>
        </p:spPr>
        <p:txBody>
          <a:bodyPr>
            <a:normAutofit/>
          </a:bodyPr>
          <a:lstStyle/>
          <a:p>
            <a:r>
              <a:rPr lang="en-US" sz="2200" dirty="0"/>
              <a:t>Peter and Paul Cathedral is the tomb of Russian emperors. </a:t>
            </a:r>
          </a:p>
          <a:p>
            <a:r>
              <a:rPr lang="en-US" sz="2200" dirty="0"/>
              <a:t>The 122-meter bell tower of the Peter and Paul Cathedral is no longer the highest point in St. Petersburg, but it is still a historical dominant.</a:t>
            </a:r>
            <a:endParaRPr lang="ru-RU" sz="2200" dirty="0"/>
          </a:p>
        </p:txBody>
      </p:sp>
      <p:pic>
        <p:nvPicPr>
          <p:cNvPr id="3074" name="Picture 2">
            <a:extLst>
              <a:ext uri="{FF2B5EF4-FFF2-40B4-BE49-F238E27FC236}">
                <a16:creationId xmlns:a16="http://schemas.microsoft.com/office/drawing/2014/main" id="{95A77A55-E4D6-46BA-B2E5-759568E7340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4647" y="610896"/>
            <a:ext cx="4034639" cy="2689759"/>
          </a:xfrm>
          <a:prstGeom prst="rect">
            <a:avLst/>
          </a:prstGeom>
          <a:noFill/>
          <a:extLst>
            <a:ext uri="{909E8E84-426E-40DD-AFC4-6F175D3DCCD1}">
              <a14:hiddenFill xmlns:a14="http://schemas.microsoft.com/office/drawing/2010/main">
                <a:solidFill>
                  <a:srgbClr val="FFFFFF"/>
                </a:solidFill>
              </a14:hiddenFill>
            </a:ext>
          </a:extLst>
        </p:spPr>
      </p:pic>
      <p:pic>
        <p:nvPicPr>
          <p:cNvPr id="3076" name="Picture 4">
            <a:extLst>
              <a:ext uri="{FF2B5EF4-FFF2-40B4-BE49-F238E27FC236}">
                <a16:creationId xmlns:a16="http://schemas.microsoft.com/office/drawing/2014/main" id="{F2225FFB-1D92-420D-B84B-E5EB67ABEB9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969291" y="3479991"/>
            <a:ext cx="4165780" cy="2776330"/>
          </a:xfrm>
          <a:prstGeom prst="rect">
            <a:avLst/>
          </a:prstGeom>
          <a:noFill/>
          <a:extLst>
            <a:ext uri="{909E8E84-426E-40DD-AFC4-6F175D3DCCD1}">
              <a14:hiddenFill xmlns:a14="http://schemas.microsoft.com/office/drawing/2010/main">
                <a:solidFill>
                  <a:srgbClr val="FFFFFF"/>
                </a:solidFill>
              </a14:hiddenFill>
            </a:ext>
          </a:extLst>
        </p:spPr>
      </p:pic>
      <p:sp>
        <p:nvSpPr>
          <p:cNvPr id="8" name="Объект 2">
            <a:extLst>
              <a:ext uri="{FF2B5EF4-FFF2-40B4-BE49-F238E27FC236}">
                <a16:creationId xmlns:a16="http://schemas.microsoft.com/office/drawing/2014/main" id="{4D786BD1-ED0A-4861-88C5-B0AF1323396F}"/>
              </a:ext>
            </a:extLst>
          </p:cNvPr>
          <p:cNvSpPr txBox="1">
            <a:spLocks/>
          </p:cNvSpPr>
          <p:nvPr/>
        </p:nvSpPr>
        <p:spPr>
          <a:xfrm>
            <a:off x="1389480" y="3835641"/>
            <a:ext cx="4304971" cy="1823037"/>
          </a:xfrm>
          <a:prstGeom prst="rect">
            <a:avLst/>
          </a:prstGeom>
        </p:spPr>
        <p:txBody>
          <a:bodyPr vert="horz" lIns="91440" tIns="45720" rIns="91440" bIns="45720" rtlCol="0">
            <a:normAutofit/>
          </a:bodyPr>
          <a:lstStyle>
            <a:lvl1pPr marL="228600" indent="-228600" algn="l" defTabSz="914400" rtl="0" eaLnBrk="1" latinLnBrk="0" hangingPunct="1">
              <a:lnSpc>
                <a:spcPct val="100000"/>
              </a:lnSpc>
              <a:spcBef>
                <a:spcPts val="1000"/>
              </a:spcBef>
              <a:buClr>
                <a:schemeClr val="accent2"/>
              </a:buClr>
              <a:buFont typeface="Arial" panose="020B0604020202020204" pitchFamily="34" charset="0"/>
              <a:buChar char="•"/>
              <a:defRPr sz="1800" kern="1200">
                <a:solidFill>
                  <a:schemeClr val="tx1">
                    <a:lumMod val="85000"/>
                    <a:lumOff val="15000"/>
                  </a:schemeClr>
                </a:solidFill>
                <a:latin typeface="+mn-lt"/>
                <a:ea typeface="+mn-ea"/>
                <a:cs typeface="+mn-cs"/>
              </a:defRPr>
            </a:lvl1pPr>
            <a:lvl2pPr marL="4572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lumMod val="85000"/>
                    <a:lumOff val="15000"/>
                  </a:schemeClr>
                </a:solidFill>
                <a:latin typeface="+mn-lt"/>
                <a:ea typeface="+mn-ea"/>
                <a:cs typeface="+mn-cs"/>
              </a:defRPr>
            </a:lvl2pPr>
            <a:lvl3pPr marL="6858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lumMod val="85000"/>
                    <a:lumOff val="15000"/>
                  </a:schemeClr>
                </a:solidFill>
                <a:latin typeface="+mn-lt"/>
                <a:ea typeface="+mn-ea"/>
                <a:cs typeface="+mn-cs"/>
              </a:defRPr>
            </a:lvl3pPr>
            <a:lvl4pPr marL="9144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lumMod val="85000"/>
                    <a:lumOff val="15000"/>
                  </a:schemeClr>
                </a:solidFill>
                <a:latin typeface="+mn-lt"/>
                <a:ea typeface="+mn-ea"/>
                <a:cs typeface="+mn-cs"/>
              </a:defRPr>
            </a:lvl4pPr>
            <a:lvl5pPr marL="11430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lumMod val="85000"/>
                    <a:lumOff val="15000"/>
                  </a:schemeClr>
                </a:solidFill>
                <a:latin typeface="+mn-lt"/>
                <a:ea typeface="+mn-ea"/>
                <a:cs typeface="+mn-cs"/>
              </a:defRPr>
            </a:lvl5pPr>
            <a:lvl6pPr marL="1312863"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solidFill>
                <a:latin typeface="+mn-lt"/>
                <a:ea typeface="+mn-ea"/>
                <a:cs typeface="+mn-cs"/>
              </a:defRPr>
            </a:lvl6pPr>
            <a:lvl7pPr marL="1484313"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solidFill>
                <a:latin typeface="+mn-lt"/>
                <a:ea typeface="+mn-ea"/>
                <a:cs typeface="+mn-cs"/>
              </a:defRPr>
            </a:lvl7pPr>
            <a:lvl8pPr marL="165735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baseline="0">
                <a:solidFill>
                  <a:schemeClr val="tx1"/>
                </a:solidFill>
                <a:latin typeface="+mn-lt"/>
                <a:ea typeface="+mn-ea"/>
                <a:cs typeface="+mn-cs"/>
              </a:defRPr>
            </a:lvl8pPr>
            <a:lvl9pPr marL="1882775"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baseline="0">
                <a:solidFill>
                  <a:schemeClr val="tx1"/>
                </a:solidFill>
                <a:latin typeface="+mn-lt"/>
                <a:ea typeface="+mn-ea"/>
                <a:cs typeface="+mn-cs"/>
              </a:defRPr>
            </a:lvl9pPr>
          </a:lstStyle>
          <a:p>
            <a:r>
              <a:rPr lang="en-US" sz="2200" dirty="0"/>
              <a:t>The current three-meter-tall soaring angel crowned the spire after reconstruction in the 19th century.</a:t>
            </a:r>
            <a:endParaRPr lang="ru-RU" sz="2200" dirty="0"/>
          </a:p>
        </p:txBody>
      </p:sp>
    </p:spTree>
    <p:extLst>
      <p:ext uri="{BB962C8B-B14F-4D97-AF65-F5344CB8AC3E}">
        <p14:creationId xmlns:p14="http://schemas.microsoft.com/office/powerpoint/2010/main" val="95877481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11309D6A-570B-4920-8A98-3EC99F72D51F}"/>
              </a:ext>
            </a:extLst>
          </p:cNvPr>
          <p:cNvSpPr>
            <a:spLocks noGrp="1"/>
          </p:cNvSpPr>
          <p:nvPr>
            <p:ph type="title"/>
          </p:nvPr>
        </p:nvSpPr>
        <p:spPr>
          <a:solidFill>
            <a:srgbClr val="DDDDDD"/>
          </a:solidFill>
        </p:spPr>
        <p:txBody>
          <a:bodyPr/>
          <a:lstStyle/>
          <a:p>
            <a:r>
              <a:rPr lang="en-US" dirty="0"/>
              <a:t>Moscow</a:t>
            </a:r>
            <a:endParaRPr lang="ru-RU" dirty="0"/>
          </a:p>
        </p:txBody>
      </p:sp>
      <p:sp>
        <p:nvSpPr>
          <p:cNvPr id="3" name="Объект 2">
            <a:extLst>
              <a:ext uri="{FF2B5EF4-FFF2-40B4-BE49-F238E27FC236}">
                <a16:creationId xmlns:a16="http://schemas.microsoft.com/office/drawing/2014/main" id="{38265C3A-6387-4C38-95DA-C91CD4A88058}"/>
              </a:ext>
            </a:extLst>
          </p:cNvPr>
          <p:cNvSpPr>
            <a:spLocks noGrp="1"/>
          </p:cNvSpPr>
          <p:nvPr>
            <p:ph idx="1"/>
          </p:nvPr>
        </p:nvSpPr>
        <p:spPr>
          <a:xfrm>
            <a:off x="4192459" y="2638044"/>
            <a:ext cx="7729728" cy="2676077"/>
          </a:xfrm>
        </p:spPr>
        <p:txBody>
          <a:bodyPr>
            <a:normAutofit/>
          </a:bodyPr>
          <a:lstStyle/>
          <a:p>
            <a:r>
              <a:rPr lang="en-US" dirty="0"/>
              <a:t>Moscow is the capital and largest city of Russia, the economic, political, cultural, scientific and tourist center of the country.  </a:t>
            </a:r>
          </a:p>
          <a:p>
            <a:r>
              <a:rPr lang="en-US" dirty="0"/>
              <a:t>At first it was the capital of the Moscow Principality, then it became the main city of the Russian Kingdom, with the growth of the state it became the center of the Russian Empire, with the fall of the Tsar, Moscow became the capital of Soviet Russia, and after the formation of the Soviet Union - its capital, and after the collapse of the USSR, Moscow - the capital of Russian Federation.</a:t>
            </a:r>
          </a:p>
          <a:p>
            <a:r>
              <a:rPr lang="en-US" dirty="0"/>
              <a:t>The three main attractions of Moscow are the Kremlin, Red Square and </a:t>
            </a:r>
            <a:r>
              <a:rPr lang="en-US" dirty="0" err="1"/>
              <a:t>Arbat</a:t>
            </a:r>
            <a:r>
              <a:rPr lang="en-US" dirty="0"/>
              <a:t>.</a:t>
            </a:r>
            <a:endParaRPr lang="ru-RU" dirty="0"/>
          </a:p>
        </p:txBody>
      </p:sp>
      <p:pic>
        <p:nvPicPr>
          <p:cNvPr id="4098" name="Picture 2" descr="Москва для туриста">
            <a:extLst>
              <a:ext uri="{FF2B5EF4-FFF2-40B4-BE49-F238E27FC236}">
                <a16:creationId xmlns:a16="http://schemas.microsoft.com/office/drawing/2014/main" id="{A3B9E39F-E5E3-4015-846B-EA35FC19C8C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59473" y="2456621"/>
            <a:ext cx="3743325" cy="28575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5272465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4857D15C-B135-4B35-A2FE-14887369913E}"/>
              </a:ext>
            </a:extLst>
          </p:cNvPr>
          <p:cNvSpPr>
            <a:spLocks noGrp="1"/>
          </p:cNvSpPr>
          <p:nvPr>
            <p:ph type="title"/>
          </p:nvPr>
        </p:nvSpPr>
        <p:spPr>
          <a:solidFill>
            <a:srgbClr val="DDDDDD"/>
          </a:solidFill>
        </p:spPr>
        <p:txBody>
          <a:bodyPr/>
          <a:lstStyle/>
          <a:p>
            <a:r>
              <a:rPr lang="en-US" dirty="0"/>
              <a:t>Moscow Kremlin</a:t>
            </a:r>
            <a:endParaRPr lang="ru-RU" dirty="0"/>
          </a:p>
        </p:txBody>
      </p:sp>
      <p:sp>
        <p:nvSpPr>
          <p:cNvPr id="3" name="Объект 2">
            <a:extLst>
              <a:ext uri="{FF2B5EF4-FFF2-40B4-BE49-F238E27FC236}">
                <a16:creationId xmlns:a16="http://schemas.microsoft.com/office/drawing/2014/main" id="{04356407-BDF6-4718-97CF-51940BE60884}"/>
              </a:ext>
            </a:extLst>
          </p:cNvPr>
          <p:cNvSpPr>
            <a:spLocks noGrp="1"/>
          </p:cNvSpPr>
          <p:nvPr>
            <p:ph idx="1"/>
          </p:nvPr>
        </p:nvSpPr>
        <p:spPr>
          <a:xfrm>
            <a:off x="5791200" y="2791324"/>
            <a:ext cx="5256342" cy="3101983"/>
          </a:xfrm>
        </p:spPr>
        <p:txBody>
          <a:bodyPr/>
          <a:lstStyle/>
          <a:p>
            <a:r>
              <a:rPr lang="en-US" dirty="0"/>
              <a:t>The Moscow Kremlin is a large fortress located on </a:t>
            </a:r>
            <a:r>
              <a:rPr lang="en-US" dirty="0" err="1"/>
              <a:t>Borovitsky</a:t>
            </a:r>
            <a:r>
              <a:rPr lang="en-US" dirty="0"/>
              <a:t> Hill. Since ancient times it has been the city-forming, historical, political and religious center of the city. Today the official residence of the President of the Russian Federation is located here. The length of the walls, the Kremlin occupies 2500 meters. The Moscow fortress is the longest in Russia. There are 20 towers along the walls of the Moscow Kremlin. The tallest tower is Trinity, it has a height of 79.3 m.</a:t>
            </a:r>
            <a:endParaRPr lang="ru-RU" dirty="0"/>
          </a:p>
        </p:txBody>
      </p:sp>
      <p:pic>
        <p:nvPicPr>
          <p:cNvPr id="5122" name="Picture 2" descr="Московский Кремль">
            <a:extLst>
              <a:ext uri="{FF2B5EF4-FFF2-40B4-BE49-F238E27FC236}">
                <a16:creationId xmlns:a16="http://schemas.microsoft.com/office/drawing/2014/main" id="{C47DEFB2-E099-4BCE-9859-79503624F68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50579" y="2791324"/>
            <a:ext cx="4657524" cy="310198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9461253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ADF79F5D-037E-4E7C-A388-E58B24D93B3E}"/>
              </a:ext>
            </a:extLst>
          </p:cNvPr>
          <p:cNvSpPr>
            <a:spLocks noGrp="1"/>
          </p:cNvSpPr>
          <p:nvPr>
            <p:ph type="title"/>
          </p:nvPr>
        </p:nvSpPr>
        <p:spPr>
          <a:solidFill>
            <a:srgbClr val="DDDDDD"/>
          </a:solidFill>
        </p:spPr>
        <p:txBody>
          <a:bodyPr/>
          <a:lstStyle/>
          <a:p>
            <a:r>
              <a:rPr lang="en-US" dirty="0"/>
              <a:t>Red square</a:t>
            </a:r>
            <a:endParaRPr lang="ru-RU" dirty="0"/>
          </a:p>
        </p:txBody>
      </p:sp>
      <p:sp>
        <p:nvSpPr>
          <p:cNvPr id="3" name="Объект 2">
            <a:extLst>
              <a:ext uri="{FF2B5EF4-FFF2-40B4-BE49-F238E27FC236}">
                <a16:creationId xmlns:a16="http://schemas.microsoft.com/office/drawing/2014/main" id="{FCADBF18-A74A-4591-AFF4-4115E8C47365}"/>
              </a:ext>
            </a:extLst>
          </p:cNvPr>
          <p:cNvSpPr>
            <a:spLocks noGrp="1"/>
          </p:cNvSpPr>
          <p:nvPr>
            <p:ph idx="1"/>
          </p:nvPr>
        </p:nvSpPr>
        <p:spPr>
          <a:xfrm>
            <a:off x="5353877" y="2677800"/>
            <a:ext cx="6104481" cy="3113399"/>
          </a:xfrm>
        </p:spPr>
        <p:txBody>
          <a:bodyPr>
            <a:normAutofit/>
          </a:bodyPr>
          <a:lstStyle/>
          <a:p>
            <a:r>
              <a:rPr lang="en-US" dirty="0"/>
              <a:t>Red Square is the most famous square in Moscow, an architectural and historical monument, which, along with the Kremlin, is a symbol of the Russian capital. On Red Square there are such attractions as St. Basil's Cathedral, the Kremlin's </a:t>
            </a:r>
            <a:r>
              <a:rPr lang="en-US" dirty="0" err="1"/>
              <a:t>Spasskaya</a:t>
            </a:r>
            <a:r>
              <a:rPr lang="en-US" dirty="0"/>
              <a:t> Tower with its famous chiming clock, the building of the GUM department store, as well as the Cathedral of the Kazan Icon of the Mother of God, the building of the Historical Museum, the Resurrection Gate, the Mausoleum of V. I. Lenin and the necropolis</a:t>
            </a:r>
            <a:endParaRPr lang="ru-RU" dirty="0"/>
          </a:p>
        </p:txBody>
      </p:sp>
      <p:pic>
        <p:nvPicPr>
          <p:cNvPr id="6146" name="Picture 2">
            <a:extLst>
              <a:ext uri="{FF2B5EF4-FFF2-40B4-BE49-F238E27FC236}">
                <a16:creationId xmlns:a16="http://schemas.microsoft.com/office/drawing/2014/main" id="{B8D68B41-7DDC-4E66-932A-C9D2217FB73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33642" y="2857459"/>
            <a:ext cx="4691270" cy="275407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07179486"/>
      </p:ext>
    </p:extLst>
  </p:cSld>
  <p:clrMapOvr>
    <a:masterClrMapping/>
  </p:clrMapOvr>
</p:sld>
</file>

<file path=ppt/theme/theme1.xml><?xml version="1.0" encoding="utf-8"?>
<a:theme xmlns:a="http://schemas.openxmlformats.org/drawingml/2006/main" name="Посылка">
  <a:themeElements>
    <a:clrScheme name="Серая">
      <a:dk1>
        <a:sysClr val="windowText" lastClr="000000"/>
      </a:dk1>
      <a:lt1>
        <a:sysClr val="window" lastClr="FFFFFF"/>
      </a:lt1>
      <a:dk2>
        <a:srgbClr val="000000"/>
      </a:dk2>
      <a:lt2>
        <a:srgbClr val="F8F8F8"/>
      </a:lt2>
      <a:accent1>
        <a:srgbClr val="DDDDDD"/>
      </a:accent1>
      <a:accent2>
        <a:srgbClr val="B2B2B2"/>
      </a:accent2>
      <a:accent3>
        <a:srgbClr val="969696"/>
      </a:accent3>
      <a:accent4>
        <a:srgbClr val="808080"/>
      </a:accent4>
      <a:accent5>
        <a:srgbClr val="5F5F5F"/>
      </a:accent5>
      <a:accent6>
        <a:srgbClr val="4D4D4D"/>
      </a:accent6>
      <a:hlink>
        <a:srgbClr val="5F5F5F"/>
      </a:hlink>
      <a:folHlink>
        <a:srgbClr val="919191"/>
      </a:folHlink>
    </a:clrScheme>
    <a:fontScheme name="Посылка">
      <a:majorFont>
        <a:latin typeface="Gill Sans MT" panose="020B0502020104020203"/>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Gill Sans MT" panose="020B0502020104020203"/>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Посылка">
      <a:fillStyleLst>
        <a:solidFill>
          <a:schemeClr val="phClr"/>
        </a:solidFill>
        <a:gradFill rotWithShape="1">
          <a:gsLst>
            <a:gs pos="0">
              <a:schemeClr val="phClr">
                <a:tint val="80000"/>
                <a:satMod val="107000"/>
                <a:lumMod val="103000"/>
              </a:schemeClr>
            </a:gs>
            <a:gs pos="100000">
              <a:schemeClr val="phClr">
                <a:tint val="82000"/>
                <a:satMod val="109000"/>
                <a:lumMod val="103000"/>
              </a:schemeClr>
            </a:gs>
          </a:gsLst>
          <a:lin ang="5400000" scaled="0"/>
        </a:gradFill>
        <a:gradFill rotWithShape="1">
          <a:gsLst>
            <a:gs pos="0">
              <a:schemeClr val="phClr">
                <a:tint val="97000"/>
                <a:satMod val="100000"/>
                <a:lumMod val="102000"/>
              </a:schemeClr>
            </a:gs>
            <a:gs pos="50000">
              <a:schemeClr val="phClr">
                <a:shade val="100000"/>
                <a:satMod val="103000"/>
                <a:lumMod val="100000"/>
              </a:schemeClr>
            </a:gs>
            <a:gs pos="100000">
              <a:schemeClr val="phClr">
                <a:shade val="93000"/>
                <a:satMod val="110000"/>
                <a:lumMod val="99000"/>
              </a:schemeClr>
            </a:gs>
          </a:gsLst>
          <a:lin ang="5400000" scaled="0"/>
        </a:gradFill>
      </a:fillStyleLst>
      <a:lnStyleLst>
        <a:ln w="6350" cap="flat" cmpd="sng" algn="ctr">
          <a:solidFill>
            <a:schemeClr val="phClr"/>
          </a:solidFill>
          <a:prstDash val="solid"/>
        </a:ln>
        <a:ln w="12700" cap="flat" cmpd="sng" algn="ctr">
          <a:solidFill>
            <a:schemeClr val="phClr"/>
          </a:solidFill>
          <a:prstDash val="solid"/>
        </a:ln>
        <a:ln w="31750" cap="flat" cmpd="sng" algn="ctr">
          <a:solidFill>
            <a:schemeClr val="phClr"/>
          </a:solidFill>
          <a:prstDash val="solid"/>
        </a:ln>
      </a:lnStyleLst>
      <a:effectStyleLst>
        <a:effectStyle>
          <a:effectLst/>
        </a:effectStyle>
        <a:effectStyle>
          <a:effectLst/>
        </a:effectStyle>
        <a:effectStyle>
          <a:effectLst>
            <a:outerShdw blurRad="55880" dist="15240" dir="5400000" algn="ctr" rotWithShape="0">
              <a:srgbClr val="000000">
                <a:alpha val="45000"/>
              </a:srgbClr>
            </a:outerShdw>
          </a:effectLst>
          <a:scene3d>
            <a:camera prst="orthographicFront">
              <a:rot lat="0" lon="0" rev="0"/>
            </a:camera>
            <a:lightRig rig="brightRoom" dir="tl"/>
          </a:scene3d>
          <a:sp3d prstMaterial="dkEdge">
            <a:bevelT w="0" h="0"/>
          </a:sp3d>
        </a:effectStyle>
      </a:effectStyleLst>
      <a:bgFillStyleLst>
        <a:solidFill>
          <a:schemeClr val="phClr"/>
        </a:solidFill>
        <a:solidFill>
          <a:schemeClr val="phClr">
            <a:tint val="95000"/>
            <a:satMod val="170000"/>
          </a:schemeClr>
        </a:solidFill>
        <a:gradFill rotWithShape="1">
          <a:gsLst>
            <a:gs pos="0">
              <a:schemeClr val="phClr">
                <a:tint val="97000"/>
                <a:shade val="100000"/>
                <a:satMod val="185000"/>
                <a:lumMod val="120000"/>
              </a:schemeClr>
            </a:gs>
            <a:gs pos="100000">
              <a:schemeClr val="phClr">
                <a:tint val="96000"/>
                <a:shade val="95000"/>
                <a:satMod val="215000"/>
                <a:lumMod val="80000"/>
              </a:schemeClr>
            </a:gs>
          </a:gsLst>
          <a:path path="circle">
            <a:fillToRect l="50000" t="55000" r="125000" b="100000"/>
          </a:path>
        </a:gradFill>
      </a:bgFillStyleLst>
    </a:fmtScheme>
  </a:themeElements>
  <a:objectDefaults/>
  <a:extraClrSchemeLst/>
  <a:extLst>
    <a:ext uri="{05A4C25C-085E-4340-85A3-A5531E510DB2}">
      <thm15:themeFamily xmlns:thm15="http://schemas.microsoft.com/office/thememl/2012/main" name="Parcel" id="{8BEC4385-4EB9-4D53-BFB5-0EA123736B6D}" vid="{4DB32801-28C0-48B0-8C1D-A9A58613615A}"/>
    </a:ext>
  </a:extLst>
</a:theme>
</file>

<file path=docProps/app.xml><?xml version="1.0" encoding="utf-8"?>
<Properties xmlns="http://schemas.openxmlformats.org/officeDocument/2006/extended-properties" xmlns:vt="http://schemas.openxmlformats.org/officeDocument/2006/docPropsVTypes">
  <Template>TM10001115[[fn=Посылка]]</Template>
  <TotalTime>1586</TotalTime>
  <Words>1091</Words>
  <Application>Microsoft Office PowerPoint</Application>
  <PresentationFormat>Широкоэкранный</PresentationFormat>
  <Paragraphs>36</Paragraphs>
  <Slides>12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12</vt:i4>
      </vt:variant>
    </vt:vector>
  </HeadingPairs>
  <TitlesOfParts>
    <vt:vector size="16" baseType="lpstr">
      <vt:lpstr>Arial</vt:lpstr>
      <vt:lpstr>Corbel</vt:lpstr>
      <vt:lpstr>Gill Sans MT</vt:lpstr>
      <vt:lpstr>Посылка</vt:lpstr>
      <vt:lpstr>Tourist attraction in my country</vt:lpstr>
      <vt:lpstr>Saint Petersburg</vt:lpstr>
      <vt:lpstr>Презентация PowerPoint</vt:lpstr>
      <vt:lpstr>The HERmitage</vt:lpstr>
      <vt:lpstr>Peter-Pavel's Fortress</vt:lpstr>
      <vt:lpstr>Презентация PowerPoint</vt:lpstr>
      <vt:lpstr>Moscow</vt:lpstr>
      <vt:lpstr>Moscow Kremlin</vt:lpstr>
      <vt:lpstr>Red square</vt:lpstr>
      <vt:lpstr>Arbat street</vt:lpstr>
      <vt:lpstr>Sochi</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Z-Service 958-34-10</dc:creator>
  <cp:lastModifiedBy>user</cp:lastModifiedBy>
  <cp:revision>20</cp:revision>
  <dcterms:created xsi:type="dcterms:W3CDTF">2023-10-16T20:09:51Z</dcterms:created>
  <dcterms:modified xsi:type="dcterms:W3CDTF">2023-10-25T11:34:56Z</dcterms:modified>
</cp:coreProperties>
</file>