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85" r:id="rId6"/>
    <p:sldId id="264" r:id="rId7"/>
    <p:sldId id="286" r:id="rId8"/>
    <p:sldId id="287" r:id="rId9"/>
    <p:sldId id="265" r:id="rId10"/>
    <p:sldId id="266" r:id="rId11"/>
    <p:sldId id="267" r:id="rId12"/>
    <p:sldId id="279" r:id="rId13"/>
    <p:sldId id="280" r:id="rId14"/>
    <p:sldId id="288" r:id="rId15"/>
    <p:sldId id="268" r:id="rId16"/>
    <p:sldId id="270" r:id="rId17"/>
    <p:sldId id="269" r:id="rId18"/>
    <p:sldId id="291" r:id="rId19"/>
    <p:sldId id="295" r:id="rId20"/>
    <p:sldId id="296" r:id="rId21"/>
    <p:sldId id="294" r:id="rId22"/>
    <p:sldId id="272" r:id="rId23"/>
    <p:sldId id="273" r:id="rId24"/>
    <p:sldId id="274" r:id="rId25"/>
    <p:sldId id="276" r:id="rId26"/>
    <p:sldId id="292" r:id="rId27"/>
    <p:sldId id="289" r:id="rId28"/>
    <p:sldId id="281" r:id="rId29"/>
    <p:sldId id="290" r:id="rId30"/>
    <p:sldId id="283" r:id="rId31"/>
    <p:sldId id="293" r:id="rId32"/>
    <p:sldId id="275" r:id="rId33"/>
    <p:sldId id="278" r:id="rId34"/>
    <p:sldId id="282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0" autoAdjust="0"/>
    <p:restoredTop sz="94723" autoAdjust="0"/>
  </p:normalViewPr>
  <p:slideViewPr>
    <p:cSldViewPr>
      <p:cViewPr>
        <p:scale>
          <a:sx n="100" d="100"/>
          <a:sy n="100" d="100"/>
        </p:scale>
        <p:origin x="-1944" y="-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11C52-2009-4B9D-8A4C-3D694A8C4986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336E0-6E18-4B1A-9D1E-6B8D7F5D6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11C52-2009-4B9D-8A4C-3D694A8C4986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336E0-6E18-4B1A-9D1E-6B8D7F5D6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11C52-2009-4B9D-8A4C-3D694A8C4986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336E0-6E18-4B1A-9D1E-6B8D7F5D6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11C52-2009-4B9D-8A4C-3D694A8C4986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336E0-6E18-4B1A-9D1E-6B8D7F5D6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11C52-2009-4B9D-8A4C-3D694A8C4986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336E0-6E18-4B1A-9D1E-6B8D7F5D6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11C52-2009-4B9D-8A4C-3D694A8C4986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336E0-6E18-4B1A-9D1E-6B8D7F5D6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11C52-2009-4B9D-8A4C-3D694A8C4986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336E0-6E18-4B1A-9D1E-6B8D7F5D6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11C52-2009-4B9D-8A4C-3D694A8C4986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336E0-6E18-4B1A-9D1E-6B8D7F5D6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11C52-2009-4B9D-8A4C-3D694A8C4986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336E0-6E18-4B1A-9D1E-6B8D7F5D6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11C52-2009-4B9D-8A4C-3D694A8C4986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336E0-6E18-4B1A-9D1E-6B8D7F5D6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11C52-2009-4B9D-8A4C-3D694A8C4986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336E0-6E18-4B1A-9D1E-6B8D7F5D6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11C52-2009-4B9D-8A4C-3D694A8C4986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336E0-6E18-4B1A-9D1E-6B8D7F5D6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96;&#1082;&#1086;&#1083;&#1072;\Downloads\&#1050;&#1072;&#1082;%20&#1041;&#1072;&#1083;&#1072;&#1082;&#1096;&#1080;&#1085;%20&#1082;&#1091;&#1088;&#1075;&#1072;&#1085;&#1089;&#1082;&#1086;&#1077;%20&#1084;&#1072;&#1089;&#1083;&#1086;%20&#1082;&#1086;&#1088;&#1086;&#1083;&#1077;&#1074;&#1077;%20&#1087;&#1086;&#1089;&#1090;&#1072;&#1074;&#1083;&#1103;&#1083;%20&#1052;&#1080;&#1089;&#1090;&#1086;&#1088;&#1080;&#1103;%20&#1050;&#1091;&#1088;&#1075;&#1072;&#1085;&#1089;&#1082;&#1072;&#1103;%20&#1086;&#1073;&#1083;&#1072;&#1089;&#1090;&#1100;%20&#1050;&#1091;&#1088;&#1075;&#1072;&#1085;%20&#1048;&#1089;&#1090;&#1086;&#1088;&#1080;&#1103;.mp4" TargetMode="Externa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Bahnschrift SemiBold SemiConden" pitchFamily="34" charset="0"/>
              </a:rPr>
              <a:t>В гостях у курганского купца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Bahnschrift SemiBold SemiConden" pitchFamily="34" charset="0"/>
            </a:endParaRPr>
          </a:p>
        </p:txBody>
      </p:sp>
      <p:pic>
        <p:nvPicPr>
          <p:cNvPr id="4" name="Содержимое 3" descr="117236593_4920201_566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b="3094"/>
          <a:stretch/>
        </p:blipFill>
        <p:spPr>
          <a:xfrm>
            <a:off x="2336040" y="980728"/>
            <a:ext cx="4468208" cy="5581913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Винокуренный завод Смолина</a:t>
            </a:r>
            <a:endParaRPr lang="ru-RU" sz="4000" dirty="0"/>
          </a:p>
        </p:txBody>
      </p:sp>
      <p:pic>
        <p:nvPicPr>
          <p:cNvPr id="4" name="Содержимое 3" descr="45570_origina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23728" y="836712"/>
            <a:ext cx="4464496" cy="58662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sz="3500" dirty="0" smtClean="0"/>
              <a:t>Пожар в 1862 году </a:t>
            </a:r>
            <a:r>
              <a:rPr lang="ru-RU" sz="3500" dirty="0" smtClean="0"/>
              <a:t/>
            </a:r>
            <a:br>
              <a:rPr lang="ru-RU" sz="3500" dirty="0" smtClean="0"/>
            </a:br>
            <a:r>
              <a:rPr lang="ru-RU" sz="3500" dirty="0" smtClean="0"/>
              <a:t>на </a:t>
            </a:r>
            <a:r>
              <a:rPr lang="ru-RU" sz="3500" dirty="0" smtClean="0"/>
              <a:t>заводе и мельнице</a:t>
            </a:r>
            <a:endParaRPr lang="ru-RU" sz="3500" dirty="0"/>
          </a:p>
        </p:txBody>
      </p:sp>
      <p:pic>
        <p:nvPicPr>
          <p:cNvPr id="4" name="Содержимое 3" descr="MJNch3dF98M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1545" y="1484784"/>
            <a:ext cx="7994911" cy="4958516"/>
          </a:xfrm>
          <a:effectLst>
            <a:softEdge rad="1270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3000" dirty="0" smtClean="0"/>
              <a:t>Женская гимназия – место воспитания </a:t>
            </a: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>для </a:t>
            </a:r>
            <a:r>
              <a:rPr lang="ru-RU" sz="3000" dirty="0" smtClean="0"/>
              <a:t>девиц из богатых и благородных семей</a:t>
            </a:r>
            <a:endParaRPr lang="ru-RU" sz="3000" dirty="0"/>
          </a:p>
        </p:txBody>
      </p:sp>
      <p:pic>
        <p:nvPicPr>
          <p:cNvPr id="4" name="Содержимое 3" descr="34kfjfhkjhf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b="4237"/>
          <a:stretch/>
        </p:blipFill>
        <p:spPr>
          <a:xfrm>
            <a:off x="956067" y="1628800"/>
            <a:ext cx="7630226" cy="4910286"/>
          </a:xfrm>
          <a:effectLst>
            <a:softEdge rad="1270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Курганская тюрьма </a:t>
            </a:r>
            <a:r>
              <a:rPr lang="en-US" dirty="0" smtClean="0"/>
              <a:t>XIX</a:t>
            </a:r>
            <a:r>
              <a:rPr lang="ru-RU" dirty="0" smtClean="0"/>
              <a:t> века</a:t>
            </a:r>
            <a:endParaRPr lang="ru-RU" dirty="0"/>
          </a:p>
        </p:txBody>
      </p:sp>
      <p:pic>
        <p:nvPicPr>
          <p:cNvPr id="4" name="Содержимое 3" descr="FxnmkMJw3TE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l="1850" t="2956" r="1570" b="3249"/>
          <a:stretch/>
        </p:blipFill>
        <p:spPr>
          <a:xfrm>
            <a:off x="1187624" y="1268760"/>
            <a:ext cx="7019093" cy="5134172"/>
          </a:xfrm>
          <a:effectLst>
            <a:softEdge rad="1270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6" t="6231" r="7227" b="4750"/>
          <a:stretch/>
        </p:blipFill>
        <p:spPr bwMode="auto">
          <a:xfrm>
            <a:off x="2339752" y="404664"/>
            <a:ext cx="4464496" cy="5778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24267" y="6093296"/>
            <a:ext cx="48965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dirty="0" smtClean="0"/>
              <a:t>Дмитрий Иванович Смолин</a:t>
            </a: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21915346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500" dirty="0" smtClean="0"/>
              <a:t>Бычок Дмитрия Ивановича Смолина</a:t>
            </a:r>
            <a:endParaRPr lang="ru-RU" sz="3500" dirty="0"/>
          </a:p>
        </p:txBody>
      </p:sp>
      <p:pic>
        <p:nvPicPr>
          <p:cNvPr id="4" name="Содержимое 3" descr="0I_PMD75r7g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l="10650" t="12081" r="9099" b="12037"/>
          <a:stretch/>
        </p:blipFill>
        <p:spPr>
          <a:xfrm>
            <a:off x="1187624" y="1238132"/>
            <a:ext cx="6912768" cy="5081939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ru-RU" dirty="0" smtClean="0"/>
              <a:t>Собор Александра Невского </a:t>
            </a:r>
            <a:endParaRPr lang="ru-RU" dirty="0"/>
          </a:p>
        </p:txBody>
      </p:sp>
      <p:pic>
        <p:nvPicPr>
          <p:cNvPr id="4" name="Содержимое 3" descr="q6tWr2fWVi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1196752"/>
            <a:ext cx="8104100" cy="5402733"/>
          </a:xfrm>
          <a:effectLst>
            <a:softEdge rad="317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3528" y="263352"/>
            <a:ext cx="8229600" cy="861392"/>
          </a:xfrm>
        </p:spPr>
        <p:txBody>
          <a:bodyPr/>
          <a:lstStyle/>
          <a:p>
            <a:r>
              <a:rPr lang="ru-RU" dirty="0" smtClean="0"/>
              <a:t>Памятник </a:t>
            </a:r>
            <a:r>
              <a:rPr lang="ru-RU" dirty="0" smtClean="0"/>
              <a:t>Д.И</a:t>
            </a:r>
            <a:r>
              <a:rPr lang="ru-RU" dirty="0" smtClean="0"/>
              <a:t>. Смолину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400"/>
            <a:ext cx="9144000" cy="609600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784"/>
            <a:ext cx="7239000" cy="486727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56396" y="606505"/>
            <a:ext cx="501342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500" dirty="0" smtClean="0"/>
              <a:t>Торговая лавка Дунаевых</a:t>
            </a:r>
            <a:endParaRPr lang="ru-RU" sz="3500" dirty="0"/>
          </a:p>
        </p:txBody>
      </p:sp>
    </p:spTree>
    <p:extLst>
      <p:ext uri="{BB962C8B-B14F-4D97-AF65-F5344CB8AC3E}">
        <p14:creationId xmlns:p14="http://schemas.microsoft.com/office/powerpoint/2010/main" val="25867871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90588"/>
            <a:ext cx="7980040" cy="5316702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56396" y="606505"/>
            <a:ext cx="5126083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500" dirty="0" smtClean="0"/>
              <a:t>Усадьба купцов Дунаевых</a:t>
            </a:r>
            <a:endParaRPr lang="ru-RU" sz="3500" dirty="0"/>
          </a:p>
        </p:txBody>
      </p:sp>
    </p:spTree>
    <p:extLst>
      <p:ext uri="{BB962C8B-B14F-4D97-AF65-F5344CB8AC3E}">
        <p14:creationId xmlns:p14="http://schemas.microsoft.com/office/powerpoint/2010/main" val="1801231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Содержимое 3" descr="okn-125-01.jp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683568" y="980728"/>
            <a:ext cx="8089900" cy="5132388"/>
          </a:xfrm>
          <a:effectLst>
            <a:softEdge rad="317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6"/>
            <a:ext cx="7836159" cy="5220841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56396" y="437749"/>
            <a:ext cx="5126083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500" dirty="0" smtClean="0"/>
              <a:t>Усадьба купцов Дунаевых</a:t>
            </a:r>
            <a:endParaRPr lang="ru-RU" sz="3500" dirty="0"/>
          </a:p>
        </p:txBody>
      </p:sp>
    </p:spTree>
    <p:extLst>
      <p:ext uri="{BB962C8B-B14F-4D97-AF65-F5344CB8AC3E}">
        <p14:creationId xmlns:p14="http://schemas.microsoft.com/office/powerpoint/2010/main" val="9680264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8190958" cy="511256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83511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Загадки</a:t>
            </a:r>
            <a:endParaRPr lang="ru-RU" dirty="0"/>
          </a:p>
        </p:txBody>
      </p:sp>
      <p:pic>
        <p:nvPicPr>
          <p:cNvPr id="4" name="Содержимое 3" descr="aLQW2SmBs0g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14701" y="1196752"/>
            <a:ext cx="7774103" cy="4752528"/>
          </a:xfrm>
          <a:effectLst>
            <a:softEdge rad="3175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Семья </a:t>
            </a:r>
            <a:r>
              <a:rPr lang="ru-RU" dirty="0" err="1" smtClean="0"/>
              <a:t>Балакшина</a:t>
            </a:r>
            <a:r>
              <a:rPr lang="ru-RU" dirty="0" smtClean="0"/>
              <a:t> Александра </a:t>
            </a:r>
            <a:endParaRPr lang="ru-RU" dirty="0"/>
          </a:p>
        </p:txBody>
      </p:sp>
      <p:pic>
        <p:nvPicPr>
          <p:cNvPr id="4" name="Содержимое 3" descr="BVHpld_FZfY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l="12117" t="14283" r="11857" b="13995"/>
          <a:stretch/>
        </p:blipFill>
        <p:spPr>
          <a:xfrm>
            <a:off x="1472600" y="1484784"/>
            <a:ext cx="6198799" cy="4385943"/>
          </a:xfrm>
          <a:effectLst>
            <a:softEdge rad="1270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4848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3500" dirty="0" smtClean="0"/>
              <a:t>Семья Андрея </a:t>
            </a:r>
            <a:r>
              <a:rPr lang="ru-RU" sz="3500" dirty="0" err="1" smtClean="0"/>
              <a:t>Перфиловича</a:t>
            </a:r>
            <a:r>
              <a:rPr lang="ru-RU" sz="3500" dirty="0" smtClean="0"/>
              <a:t> Ванюкова </a:t>
            </a:r>
            <a:r>
              <a:rPr lang="ru-RU" sz="3500" dirty="0" smtClean="0"/>
              <a:t/>
            </a:r>
            <a:br>
              <a:rPr lang="ru-RU" sz="3500" dirty="0" smtClean="0"/>
            </a:br>
            <a:r>
              <a:rPr lang="ru-RU" sz="3500" dirty="0" smtClean="0"/>
              <a:t>(</a:t>
            </a:r>
            <a:r>
              <a:rPr lang="ru-RU" sz="3500" dirty="0" smtClean="0"/>
              <a:t>друга Александра </a:t>
            </a:r>
            <a:r>
              <a:rPr lang="ru-RU" sz="3500" dirty="0" err="1" smtClean="0"/>
              <a:t>Балакшина</a:t>
            </a:r>
            <a:r>
              <a:rPr lang="ru-RU" sz="3500" dirty="0" smtClean="0"/>
              <a:t>)</a:t>
            </a:r>
            <a:endParaRPr lang="ru-RU" sz="3500" dirty="0"/>
          </a:p>
        </p:txBody>
      </p:sp>
      <p:pic>
        <p:nvPicPr>
          <p:cNvPr id="4" name="Содержимое 3" descr="IJuey29j8RY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b="3652"/>
          <a:stretch/>
        </p:blipFill>
        <p:spPr>
          <a:xfrm>
            <a:off x="1522890" y="1916832"/>
            <a:ext cx="6098220" cy="4360653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Фантик конфеты </a:t>
            </a:r>
            <a:r>
              <a:rPr lang="ru-RU" dirty="0" err="1" smtClean="0"/>
              <a:t>Балакшина</a:t>
            </a:r>
            <a:r>
              <a:rPr lang="ru-RU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 </a:t>
            </a:r>
            <a:r>
              <a:rPr lang="ru-RU" dirty="0" smtClean="0"/>
              <a:t>Ванюкова Ко</a:t>
            </a:r>
            <a:endParaRPr lang="ru-RU" dirty="0"/>
          </a:p>
        </p:txBody>
      </p:sp>
      <p:pic>
        <p:nvPicPr>
          <p:cNvPr id="4" name="Содержимое 3" descr="DKFoS_9sRKA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b="3874"/>
          <a:stretch/>
        </p:blipFill>
        <p:spPr>
          <a:xfrm>
            <a:off x="2555776" y="1394865"/>
            <a:ext cx="4258049" cy="5118078"/>
          </a:xfrm>
          <a:effectLst>
            <a:softEdge rad="127000"/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00" y="1196752"/>
            <a:ext cx="8048644" cy="5661249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dirty="0" smtClean="0"/>
              <a:t>Здание конторы Союза сибирских маслодельных артелей </a:t>
            </a:r>
            <a:endParaRPr lang="ru-RU" sz="3500" dirty="0"/>
          </a:p>
        </p:txBody>
      </p:sp>
    </p:spTree>
    <p:extLst>
      <p:ext uri="{BB962C8B-B14F-4D97-AF65-F5344CB8AC3E}">
        <p14:creationId xmlns:p14="http://schemas.microsoft.com/office/powerpoint/2010/main" val="38649386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5B2D608C-2246-B17A-4D9E-78DB6CA7FC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76252" cy="710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1737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Мультистория</a:t>
            </a:r>
            <a:r>
              <a:rPr lang="ru-RU" dirty="0" smtClean="0"/>
              <a:t> о продаже масла </a:t>
            </a:r>
            <a:r>
              <a:rPr lang="ru-RU" dirty="0" err="1" smtClean="0"/>
              <a:t>Балакшиным</a:t>
            </a:r>
            <a:r>
              <a:rPr lang="ru-RU" dirty="0" smtClean="0"/>
              <a:t> за границей</a:t>
            </a:r>
            <a:endParaRPr lang="ru-RU" dirty="0"/>
          </a:p>
        </p:txBody>
      </p:sp>
      <p:pic>
        <p:nvPicPr>
          <p:cNvPr id="5" name="Как Балакшин курганское масло королеве поставлял Мистория Курганская область Курган История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99592" y="1844824"/>
            <a:ext cx="7518002" cy="4228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47774"/>
            <a:ext cx="3816424" cy="508856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Содержимое 3" descr="IMG_8415-optimized.jpg"/>
          <p:cNvPicPr>
            <a:picLocks noChangeAspect="1"/>
          </p:cNvPicPr>
          <p:nvPr/>
        </p:nvPicPr>
        <p:blipFill rotWithShape="1">
          <a:blip r:embed="rId4" cstate="print"/>
          <a:srcRect l="9649" t="12257" r="3695" b="4322"/>
          <a:stretch/>
        </p:blipFill>
        <p:spPr>
          <a:xfrm>
            <a:off x="4327451" y="628650"/>
            <a:ext cx="4492699" cy="5924153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072950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269776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Музей истории города Кургана</a:t>
            </a:r>
            <a:endParaRPr lang="ru-RU" sz="4000" dirty="0"/>
          </a:p>
        </p:txBody>
      </p:sp>
      <p:pic>
        <p:nvPicPr>
          <p:cNvPr id="4" name="Содержимое 3" descr="PK-oUOOAU52N3zbgzYvVUHnFI7I-192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94903" y="1254411"/>
            <a:ext cx="7565529" cy="5299811"/>
          </a:xfrm>
          <a:effectLst>
            <a:softEdge rad="127000"/>
          </a:effec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500" dirty="0" smtClean="0"/>
              <a:t>Открытие мемориальной доски </a:t>
            </a:r>
            <a:r>
              <a:rPr lang="ru-RU" sz="3500" dirty="0" smtClean="0"/>
              <a:t/>
            </a:r>
            <a:br>
              <a:rPr lang="ru-RU" sz="3500" dirty="0" smtClean="0"/>
            </a:br>
            <a:r>
              <a:rPr lang="ru-RU" sz="3500" dirty="0" smtClean="0"/>
              <a:t>А</a:t>
            </a:r>
            <a:r>
              <a:rPr lang="ru-RU" sz="3500" dirty="0" smtClean="0"/>
              <a:t>. Н. </a:t>
            </a:r>
            <a:r>
              <a:rPr lang="ru-RU" sz="3500" dirty="0" err="1" smtClean="0"/>
              <a:t>Балакшину</a:t>
            </a:r>
            <a:r>
              <a:rPr lang="ru-RU" sz="3500" dirty="0" smtClean="0"/>
              <a:t> 08.06.2017</a:t>
            </a:r>
            <a:endParaRPr lang="ru-RU" sz="3500" dirty="0"/>
          </a:p>
        </p:txBody>
      </p:sp>
      <p:pic>
        <p:nvPicPr>
          <p:cNvPr id="5" name="Содержимое 4" descr="DSC_042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99592" y="1349388"/>
            <a:ext cx="7200800" cy="5400600"/>
          </a:xfrm>
          <a:effectLst>
            <a:softEdge rad="127000"/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592716" cy="5724897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9088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Семья Андрея Александровича </a:t>
            </a:r>
            <a:r>
              <a:rPr lang="ru-RU" dirty="0" err="1" smtClean="0"/>
              <a:t>Балакшина</a:t>
            </a:r>
            <a:endParaRPr lang="ru-RU" dirty="0"/>
          </a:p>
        </p:txBody>
      </p:sp>
      <p:pic>
        <p:nvPicPr>
          <p:cNvPr id="4" name="Содержимое 3" descr="iOj1UiRzQIM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l="3508" t="2007" r="3627" b="2803"/>
          <a:stretch/>
        </p:blipFill>
        <p:spPr>
          <a:xfrm>
            <a:off x="2895600" y="1447800"/>
            <a:ext cx="3276600" cy="5076825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Проводы Андрея </a:t>
            </a:r>
            <a:r>
              <a:rPr lang="ru-RU" dirty="0" err="1" smtClean="0"/>
              <a:t>Балакшина</a:t>
            </a:r>
            <a:r>
              <a:rPr lang="ru-RU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</a:t>
            </a:r>
            <a:r>
              <a:rPr lang="ru-RU" dirty="0" smtClean="0"/>
              <a:t>Харбин</a:t>
            </a:r>
            <a:endParaRPr lang="ru-RU" dirty="0"/>
          </a:p>
        </p:txBody>
      </p:sp>
      <p:pic>
        <p:nvPicPr>
          <p:cNvPr id="4" name="Содержимое 3" descr="okfnzNO5ZA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99592" y="1628800"/>
            <a:ext cx="7704856" cy="4619904"/>
          </a:xfrm>
          <a:effectLst>
            <a:softEdge rad="127000"/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creen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16632"/>
            <a:ext cx="8691809" cy="6518857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Особняк Березиных в </a:t>
            </a:r>
            <a:r>
              <a:rPr lang="en-US" dirty="0" smtClean="0"/>
              <a:t>XIX</a:t>
            </a:r>
            <a:r>
              <a:rPr lang="ru-RU" dirty="0" smtClean="0"/>
              <a:t> веке</a:t>
            </a:r>
            <a:endParaRPr lang="ru-RU" dirty="0"/>
          </a:p>
        </p:txBody>
      </p:sp>
      <p:pic>
        <p:nvPicPr>
          <p:cNvPr id="5" name="Содержимое 4" descr="i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b="3836"/>
          <a:stretch/>
        </p:blipFill>
        <p:spPr>
          <a:xfrm>
            <a:off x="827584" y="1412776"/>
            <a:ext cx="7776864" cy="5060260"/>
          </a:xfrm>
          <a:effectLst>
            <a:softEdge rad="1270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68"/>
          <a:stretch/>
        </p:blipFill>
        <p:spPr bwMode="auto">
          <a:xfrm>
            <a:off x="1115616" y="1412152"/>
            <a:ext cx="3384376" cy="417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1" r="2843" b="3789"/>
          <a:stretch/>
        </p:blipFill>
        <p:spPr bwMode="auto">
          <a:xfrm>
            <a:off x="4921124" y="1412152"/>
            <a:ext cx="3308306" cy="417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87624" y="1031661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Семён Иванович Березин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991101" y="1031661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Екатерина Егоровна Березина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10714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>
            <a:normAutofit/>
          </a:bodyPr>
          <a:lstStyle/>
          <a:p>
            <a:r>
              <a:rPr lang="ru-RU" sz="3800" dirty="0" smtClean="0"/>
              <a:t>Богородице-Рождественский собор</a:t>
            </a:r>
            <a:endParaRPr lang="ru-RU" sz="3800" dirty="0"/>
          </a:p>
        </p:txBody>
      </p:sp>
      <p:pic>
        <p:nvPicPr>
          <p:cNvPr id="4" name="Содержимое 3" descr="okn-123-01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l="3823" t="6959" r="3895" b="7449"/>
          <a:stretch/>
        </p:blipFill>
        <p:spPr>
          <a:xfrm>
            <a:off x="755576" y="1484784"/>
            <a:ext cx="7918069" cy="4859212"/>
          </a:xfrm>
          <a:effectLst>
            <a:softEdge rad="1270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5" t="1622" r="2758" b="14152"/>
          <a:stretch/>
        </p:blipFill>
        <p:spPr bwMode="auto">
          <a:xfrm>
            <a:off x="2348814" y="400159"/>
            <a:ext cx="4749008" cy="606395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7408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" r="1441" b="4456"/>
          <a:stretch/>
        </p:blipFill>
        <p:spPr bwMode="auto">
          <a:xfrm>
            <a:off x="1884038" y="3212976"/>
            <a:ext cx="5519924" cy="355662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00" y="-50191"/>
            <a:ext cx="9000000" cy="360000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7396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75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Сохранилось фото семьи Ольги Петровны </a:t>
            </a:r>
            <a:r>
              <a:rPr lang="ru-RU" sz="2800" dirty="0" err="1" smtClean="0"/>
              <a:t>Менщиковой</a:t>
            </a:r>
            <a:r>
              <a:rPr lang="ru-RU" sz="2800" dirty="0" smtClean="0"/>
              <a:t> жены Василия Ивановича Шишкина</a:t>
            </a:r>
            <a:endParaRPr lang="ru-RU" sz="2800" dirty="0"/>
          </a:p>
        </p:txBody>
      </p:sp>
      <p:pic>
        <p:nvPicPr>
          <p:cNvPr id="4" name="Содержимое 3" descr="nEfebLlUi8E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b="4073"/>
          <a:stretch/>
        </p:blipFill>
        <p:spPr>
          <a:xfrm>
            <a:off x="1110110" y="1309419"/>
            <a:ext cx="7206306" cy="5303353"/>
          </a:xfrm>
          <a:effectLst>
            <a:softEdge rad="1270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105</Words>
  <Application>Microsoft Office PowerPoint</Application>
  <PresentationFormat>Экран (4:3)</PresentationFormat>
  <Paragraphs>27</Paragraphs>
  <Slides>34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В гостях у курганского купца</vt:lpstr>
      <vt:lpstr>Презентация PowerPoint</vt:lpstr>
      <vt:lpstr>Музей истории города Кургана</vt:lpstr>
      <vt:lpstr>Особняк Березиных в XIX веке</vt:lpstr>
      <vt:lpstr>Презентация PowerPoint</vt:lpstr>
      <vt:lpstr>Богородице-Рождественский собор</vt:lpstr>
      <vt:lpstr>Презентация PowerPoint</vt:lpstr>
      <vt:lpstr>Презентация PowerPoint</vt:lpstr>
      <vt:lpstr>Сохранилось фото семьи Ольги Петровны Менщиковой жены Василия Ивановича Шишкина</vt:lpstr>
      <vt:lpstr>Винокуренный завод Смолина</vt:lpstr>
      <vt:lpstr>Пожар в 1862 году  на заводе и мельнице</vt:lpstr>
      <vt:lpstr>Женская гимназия – место воспитания  для девиц из богатых и благородных семей</vt:lpstr>
      <vt:lpstr>Курганская тюрьма XIX века</vt:lpstr>
      <vt:lpstr>Презентация PowerPoint</vt:lpstr>
      <vt:lpstr>Бычок Дмитрия Ивановича Смолина</vt:lpstr>
      <vt:lpstr>Собор Александра Невского </vt:lpstr>
      <vt:lpstr>Памятник Д.И. Смолину</vt:lpstr>
      <vt:lpstr>Презентация PowerPoint</vt:lpstr>
      <vt:lpstr>Презентация PowerPoint</vt:lpstr>
      <vt:lpstr>Презентация PowerPoint</vt:lpstr>
      <vt:lpstr>Презентация PowerPoint</vt:lpstr>
      <vt:lpstr>Загадки</vt:lpstr>
      <vt:lpstr>Семья Балакшина Александра </vt:lpstr>
      <vt:lpstr>Семья Андрея Перфиловича Ванюкова  (друга Александра Балакшина)</vt:lpstr>
      <vt:lpstr>Фантик конфеты Балакшина  и Ванюкова Ко</vt:lpstr>
      <vt:lpstr>Презентация PowerPoint</vt:lpstr>
      <vt:lpstr>Презентация PowerPoint</vt:lpstr>
      <vt:lpstr>Мультистория о продаже масла Балакшиным за границей</vt:lpstr>
      <vt:lpstr>Презентация PowerPoint</vt:lpstr>
      <vt:lpstr>Открытие мемориальной доски  А. Н. Балакшину 08.06.2017</vt:lpstr>
      <vt:lpstr>Презентация PowerPoint</vt:lpstr>
      <vt:lpstr>Семья Андрея Александровича Балакшина</vt:lpstr>
      <vt:lpstr>Проводы Андрея Балакшина  на Харбин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Deti</cp:lastModifiedBy>
  <cp:revision>35</cp:revision>
  <dcterms:created xsi:type="dcterms:W3CDTF">2024-02-24T02:48:05Z</dcterms:created>
  <dcterms:modified xsi:type="dcterms:W3CDTF">2024-02-25T15:12:31Z</dcterms:modified>
</cp:coreProperties>
</file>