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sldIdLst>
    <p:sldId id="279" r:id="rId2"/>
    <p:sldId id="257" r:id="rId3"/>
    <p:sldId id="280" r:id="rId4"/>
    <p:sldId id="273" r:id="rId5"/>
    <p:sldId id="272" r:id="rId6"/>
    <p:sldId id="271" r:id="rId7"/>
    <p:sldId id="270" r:id="rId8"/>
    <p:sldId id="258" r:id="rId9"/>
    <p:sldId id="259" r:id="rId10"/>
    <p:sldId id="260" r:id="rId11"/>
    <p:sldId id="261" r:id="rId12"/>
    <p:sldId id="262" r:id="rId13"/>
    <p:sldId id="263" r:id="rId14"/>
    <p:sldId id="268" r:id="rId15"/>
    <p:sldId id="269" r:id="rId16"/>
    <p:sldId id="274" r:id="rId17"/>
    <p:sldId id="275" r:id="rId18"/>
    <p:sldId id="276" r:id="rId19"/>
    <p:sldId id="277" r:id="rId20"/>
    <p:sldId id="266" r:id="rId21"/>
    <p:sldId id="267" r:id="rId22"/>
    <p:sldId id="264" r:id="rId23"/>
    <p:sldId id="265" r:id="rId24"/>
  </p:sldIdLst>
  <p:sldSz cx="18288000" cy="10288588"/>
  <p:notesSz cx="6858000" cy="9144000"/>
  <p:defaultTextStyle>
    <a:defPPr>
      <a:defRPr lang="ru-RU"/>
    </a:defPPr>
    <a:lvl1pPr marL="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1pPr>
    <a:lvl2pPr marL="6858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2pPr>
    <a:lvl3pPr marL="13716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3pPr>
    <a:lvl4pPr marL="20574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4pPr>
    <a:lvl5pPr marL="27432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5pPr>
    <a:lvl6pPr marL="34290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6pPr>
    <a:lvl7pPr marL="41148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7pPr>
    <a:lvl8pPr marL="48006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8pPr>
    <a:lvl9pPr marL="54864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240">
          <p15:clr>
            <a:srgbClr val="A4A3A4"/>
          </p15:clr>
        </p15:guide>
        <p15:guide id="2" pos="57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D4D7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56" autoAdjust="0"/>
    <p:restoredTop sz="94131" autoAdjust="0"/>
  </p:normalViewPr>
  <p:slideViewPr>
    <p:cSldViewPr snapToGrid="0" showGuides="1">
      <p:cViewPr varScale="1">
        <p:scale>
          <a:sx n="46" d="100"/>
          <a:sy n="46" d="100"/>
        </p:scale>
        <p:origin x="-120" y="-120"/>
      </p:cViewPr>
      <p:guideLst>
        <p:guide orient="horz" pos="3240"/>
        <p:guide pos="57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84B028-A78B-4EA3-A38A-19A1185008E1}" type="datetimeFigureOut">
              <a:rPr lang="ru-RU" smtClean="0"/>
              <a:t>16.05.2024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98D9F5-68D0-4129-9465-B7B9D7BE43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39800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98D9F5-68D0-4129-9465-B7B9D7BE43E7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05491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39286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downloader.disk.yandex.ru/preview/ab16e5ca56db3d62dadd7892531ee0553880e0b3d57fd4a67aa38b2dd1288c63/63232320/LsAOfhyrpmDe35CoC4xTsE1MbNH0HflKDqNzA7MApzyo4kNwulDHHTlhpDhm016I8hzUOK6HlseI4ab0yUL4rw%3D%3D?uid=0&amp;filename=%D1%80%D0%B0%D0%BC%D0%BA%D0%B8-03.png&amp;disposition=inline&amp;hash=&amp;limit=0&amp;content_type=image%2Fpng&amp;owner_uid=0&amp;tknv=v2&amp;size=809x959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88388"/>
            <a:ext cx="9817768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downloader.disk.yandex.ru/preview/65dbf7509545d7339faf0c7a5ef13bc052f56d50c6da0f792a298adada4bda60/63232320/LiiKL7ehUuDb5hSVuJI0nM1eL52W0zHvNRMxzhG8PXgrFVS8yEpDybXVH6utxNCq9TgzaLSXVj_GwmDXp7A4Yw%3D%3D?uid=0&amp;filename=%D1%80%D0%B0%D0%BC%D0%BA%D0%B8-04.png&amp;disposition=inline&amp;hash=&amp;limit=0&amp;content_type=image%2Fpng&amp;owner_uid=0&amp;tknv=v2&amp;size=809x959"/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1355572" y="-64165"/>
            <a:ext cx="6932428" cy="206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16035" y="198186"/>
            <a:ext cx="1582926" cy="716214"/>
          </a:xfrm>
          <a:prstGeom prst="rect">
            <a:avLst/>
          </a:prstGeom>
        </p:spPr>
      </p:pic>
      <p:sp>
        <p:nvSpPr>
          <p:cNvPr id="8" name="Прямоугольник 7"/>
          <p:cNvSpPr/>
          <p:nvPr userDrawn="1"/>
        </p:nvSpPr>
        <p:spPr>
          <a:xfrm>
            <a:off x="90000" y="86294"/>
            <a:ext cx="18108000" cy="10116000"/>
          </a:xfrm>
          <a:prstGeom prst="rect">
            <a:avLst/>
          </a:prstGeom>
          <a:noFill/>
          <a:ln>
            <a:gradFill>
              <a:gsLst>
                <a:gs pos="0">
                  <a:schemeClr val="accent1"/>
                </a:gs>
                <a:gs pos="30000">
                  <a:schemeClr val="accent3"/>
                </a:gs>
                <a:gs pos="64000">
                  <a:schemeClr val="accent1">
                    <a:lumMod val="45000"/>
                    <a:lumOff val="55000"/>
                  </a:schemeClr>
                </a:gs>
                <a:gs pos="100000">
                  <a:schemeClr val="accent4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олилиния 11"/>
          <p:cNvSpPr/>
          <p:nvPr userDrawn="1"/>
        </p:nvSpPr>
        <p:spPr>
          <a:xfrm>
            <a:off x="-12700" y="-15875"/>
            <a:ext cx="3486150" cy="1371600"/>
          </a:xfrm>
          <a:custGeom>
            <a:avLst/>
            <a:gdLst>
              <a:gd name="connsiteX0" fmla="*/ 0 w 3486150"/>
              <a:gd name="connsiteY0" fmla="*/ 1371600 h 1371600"/>
              <a:gd name="connsiteX1" fmla="*/ 152400 w 3486150"/>
              <a:gd name="connsiteY1" fmla="*/ 1114425 h 1371600"/>
              <a:gd name="connsiteX2" fmla="*/ 485775 w 3486150"/>
              <a:gd name="connsiteY2" fmla="*/ 847725 h 1371600"/>
              <a:gd name="connsiteX3" fmla="*/ 1019175 w 3486150"/>
              <a:gd name="connsiteY3" fmla="*/ 714375 h 1371600"/>
              <a:gd name="connsiteX4" fmla="*/ 1543050 w 3486150"/>
              <a:gd name="connsiteY4" fmla="*/ 771525 h 1371600"/>
              <a:gd name="connsiteX5" fmla="*/ 1885950 w 3486150"/>
              <a:gd name="connsiteY5" fmla="*/ 885825 h 1371600"/>
              <a:gd name="connsiteX6" fmla="*/ 2286000 w 3486150"/>
              <a:gd name="connsiteY6" fmla="*/ 857250 h 1371600"/>
              <a:gd name="connsiteX7" fmla="*/ 2781300 w 3486150"/>
              <a:gd name="connsiteY7" fmla="*/ 762000 h 1371600"/>
              <a:gd name="connsiteX8" fmla="*/ 3248025 w 3486150"/>
              <a:gd name="connsiteY8" fmla="*/ 485775 h 1371600"/>
              <a:gd name="connsiteX9" fmla="*/ 3486150 w 3486150"/>
              <a:gd name="connsiteY9" fmla="*/ 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86150" h="1371600">
                <a:moveTo>
                  <a:pt x="0" y="1371600"/>
                </a:moveTo>
                <a:cubicBezTo>
                  <a:pt x="35719" y="1286668"/>
                  <a:pt x="71438" y="1201737"/>
                  <a:pt x="152400" y="1114425"/>
                </a:cubicBezTo>
                <a:cubicBezTo>
                  <a:pt x="233363" y="1027112"/>
                  <a:pt x="341313" y="914400"/>
                  <a:pt x="485775" y="847725"/>
                </a:cubicBezTo>
                <a:cubicBezTo>
                  <a:pt x="630237" y="781050"/>
                  <a:pt x="842963" y="727075"/>
                  <a:pt x="1019175" y="714375"/>
                </a:cubicBezTo>
                <a:cubicBezTo>
                  <a:pt x="1195388" y="701675"/>
                  <a:pt x="1398588" y="742950"/>
                  <a:pt x="1543050" y="771525"/>
                </a:cubicBezTo>
                <a:cubicBezTo>
                  <a:pt x="1687512" y="800100"/>
                  <a:pt x="1762125" y="871537"/>
                  <a:pt x="1885950" y="885825"/>
                </a:cubicBezTo>
                <a:cubicBezTo>
                  <a:pt x="2009775" y="900112"/>
                  <a:pt x="2136775" y="877887"/>
                  <a:pt x="2286000" y="857250"/>
                </a:cubicBezTo>
                <a:cubicBezTo>
                  <a:pt x="2435225" y="836613"/>
                  <a:pt x="2620963" y="823912"/>
                  <a:pt x="2781300" y="762000"/>
                </a:cubicBezTo>
                <a:cubicBezTo>
                  <a:pt x="2941638" y="700087"/>
                  <a:pt x="3130550" y="612775"/>
                  <a:pt x="3248025" y="485775"/>
                </a:cubicBezTo>
                <a:cubicBezTo>
                  <a:pt x="3365500" y="358775"/>
                  <a:pt x="3409950" y="98425"/>
                  <a:pt x="3486150" y="0"/>
                </a:cubicBezTo>
              </a:path>
            </a:pathLst>
          </a:custGeom>
          <a:noFill/>
          <a:ln>
            <a:solidFill>
              <a:schemeClr val="accent3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/>
          </a:p>
        </p:txBody>
      </p:sp>
      <p:sp>
        <p:nvSpPr>
          <p:cNvPr id="13" name="Полилиния 12"/>
          <p:cNvSpPr/>
          <p:nvPr userDrawn="1"/>
        </p:nvSpPr>
        <p:spPr>
          <a:xfrm>
            <a:off x="15915363" y="7480300"/>
            <a:ext cx="2372637" cy="2838450"/>
          </a:xfrm>
          <a:custGeom>
            <a:avLst/>
            <a:gdLst>
              <a:gd name="connsiteX0" fmla="*/ 2388394 w 2388394"/>
              <a:gd name="connsiteY0" fmla="*/ 0 h 2667000"/>
              <a:gd name="connsiteX1" fmla="*/ 2350294 w 2388394"/>
              <a:gd name="connsiteY1" fmla="*/ 292100 h 2667000"/>
              <a:gd name="connsiteX2" fmla="*/ 2235994 w 2388394"/>
              <a:gd name="connsiteY2" fmla="*/ 692150 h 2667000"/>
              <a:gd name="connsiteX3" fmla="*/ 1969294 w 2388394"/>
              <a:gd name="connsiteY3" fmla="*/ 990600 h 2667000"/>
              <a:gd name="connsiteX4" fmla="*/ 1607344 w 2388394"/>
              <a:gd name="connsiteY4" fmla="*/ 1231900 h 2667000"/>
              <a:gd name="connsiteX5" fmla="*/ 1308894 w 2388394"/>
              <a:gd name="connsiteY5" fmla="*/ 1295400 h 2667000"/>
              <a:gd name="connsiteX6" fmla="*/ 1092994 w 2388394"/>
              <a:gd name="connsiteY6" fmla="*/ 1333500 h 2667000"/>
              <a:gd name="connsiteX7" fmla="*/ 731044 w 2388394"/>
              <a:gd name="connsiteY7" fmla="*/ 1492250 h 2667000"/>
              <a:gd name="connsiteX8" fmla="*/ 362744 w 2388394"/>
              <a:gd name="connsiteY8" fmla="*/ 1790700 h 2667000"/>
              <a:gd name="connsiteX9" fmla="*/ 38894 w 2388394"/>
              <a:gd name="connsiteY9" fmla="*/ 2298700 h 2667000"/>
              <a:gd name="connsiteX10" fmla="*/ 26194 w 2388394"/>
              <a:gd name="connsiteY10" fmla="*/ 2667000 h 2667000"/>
              <a:gd name="connsiteX0" fmla="*/ 2377962 w 2377962"/>
              <a:gd name="connsiteY0" fmla="*/ 0 h 2819400"/>
              <a:gd name="connsiteX1" fmla="*/ 2339862 w 2377962"/>
              <a:gd name="connsiteY1" fmla="*/ 292100 h 2819400"/>
              <a:gd name="connsiteX2" fmla="*/ 2225562 w 2377962"/>
              <a:gd name="connsiteY2" fmla="*/ 692150 h 2819400"/>
              <a:gd name="connsiteX3" fmla="*/ 1958862 w 2377962"/>
              <a:gd name="connsiteY3" fmla="*/ 990600 h 2819400"/>
              <a:gd name="connsiteX4" fmla="*/ 1596912 w 2377962"/>
              <a:gd name="connsiteY4" fmla="*/ 1231900 h 2819400"/>
              <a:gd name="connsiteX5" fmla="*/ 1298462 w 2377962"/>
              <a:gd name="connsiteY5" fmla="*/ 1295400 h 2819400"/>
              <a:gd name="connsiteX6" fmla="*/ 1082562 w 2377962"/>
              <a:gd name="connsiteY6" fmla="*/ 1333500 h 2819400"/>
              <a:gd name="connsiteX7" fmla="*/ 720612 w 2377962"/>
              <a:gd name="connsiteY7" fmla="*/ 1492250 h 2819400"/>
              <a:gd name="connsiteX8" fmla="*/ 352312 w 2377962"/>
              <a:gd name="connsiteY8" fmla="*/ 1790700 h 2819400"/>
              <a:gd name="connsiteX9" fmla="*/ 28462 w 2377962"/>
              <a:gd name="connsiteY9" fmla="*/ 2298700 h 2819400"/>
              <a:gd name="connsiteX10" fmla="*/ 37193 w 2377962"/>
              <a:gd name="connsiteY10" fmla="*/ 2819400 h 2819400"/>
              <a:gd name="connsiteX0" fmla="*/ 2377962 w 2377962"/>
              <a:gd name="connsiteY0" fmla="*/ 0 h 2819400"/>
              <a:gd name="connsiteX1" fmla="*/ 2339862 w 2377962"/>
              <a:gd name="connsiteY1" fmla="*/ 292100 h 2819400"/>
              <a:gd name="connsiteX2" fmla="*/ 2225562 w 2377962"/>
              <a:gd name="connsiteY2" fmla="*/ 692150 h 2819400"/>
              <a:gd name="connsiteX3" fmla="*/ 1958862 w 2377962"/>
              <a:gd name="connsiteY3" fmla="*/ 990600 h 2819400"/>
              <a:gd name="connsiteX4" fmla="*/ 1596912 w 2377962"/>
              <a:gd name="connsiteY4" fmla="*/ 1231900 h 2819400"/>
              <a:gd name="connsiteX5" fmla="*/ 1298462 w 2377962"/>
              <a:gd name="connsiteY5" fmla="*/ 1295400 h 2819400"/>
              <a:gd name="connsiteX6" fmla="*/ 1032556 w 2377962"/>
              <a:gd name="connsiteY6" fmla="*/ 1350169 h 2819400"/>
              <a:gd name="connsiteX7" fmla="*/ 720612 w 2377962"/>
              <a:gd name="connsiteY7" fmla="*/ 1492250 h 2819400"/>
              <a:gd name="connsiteX8" fmla="*/ 352312 w 2377962"/>
              <a:gd name="connsiteY8" fmla="*/ 1790700 h 2819400"/>
              <a:gd name="connsiteX9" fmla="*/ 28462 w 2377962"/>
              <a:gd name="connsiteY9" fmla="*/ 2298700 h 2819400"/>
              <a:gd name="connsiteX10" fmla="*/ 37193 w 2377962"/>
              <a:gd name="connsiteY10" fmla="*/ 2819400 h 2819400"/>
              <a:gd name="connsiteX0" fmla="*/ 2372637 w 2372637"/>
              <a:gd name="connsiteY0" fmla="*/ 0 h 2838450"/>
              <a:gd name="connsiteX1" fmla="*/ 2334537 w 2372637"/>
              <a:gd name="connsiteY1" fmla="*/ 292100 h 2838450"/>
              <a:gd name="connsiteX2" fmla="*/ 2220237 w 2372637"/>
              <a:gd name="connsiteY2" fmla="*/ 692150 h 2838450"/>
              <a:gd name="connsiteX3" fmla="*/ 1953537 w 2372637"/>
              <a:gd name="connsiteY3" fmla="*/ 990600 h 2838450"/>
              <a:gd name="connsiteX4" fmla="*/ 1591587 w 2372637"/>
              <a:gd name="connsiteY4" fmla="*/ 1231900 h 2838450"/>
              <a:gd name="connsiteX5" fmla="*/ 1293137 w 2372637"/>
              <a:gd name="connsiteY5" fmla="*/ 1295400 h 2838450"/>
              <a:gd name="connsiteX6" fmla="*/ 1027231 w 2372637"/>
              <a:gd name="connsiteY6" fmla="*/ 1350169 h 2838450"/>
              <a:gd name="connsiteX7" fmla="*/ 715287 w 2372637"/>
              <a:gd name="connsiteY7" fmla="*/ 1492250 h 2838450"/>
              <a:gd name="connsiteX8" fmla="*/ 346987 w 2372637"/>
              <a:gd name="connsiteY8" fmla="*/ 1790700 h 2838450"/>
              <a:gd name="connsiteX9" fmla="*/ 23137 w 2372637"/>
              <a:gd name="connsiteY9" fmla="*/ 2298700 h 2838450"/>
              <a:gd name="connsiteX10" fmla="*/ 46156 w 2372637"/>
              <a:gd name="connsiteY10" fmla="*/ 2838450 h 2838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72637" h="2838450">
                <a:moveTo>
                  <a:pt x="2372637" y="0"/>
                </a:moveTo>
                <a:cubicBezTo>
                  <a:pt x="2366287" y="88371"/>
                  <a:pt x="2359937" y="176742"/>
                  <a:pt x="2334537" y="292100"/>
                </a:cubicBezTo>
                <a:cubicBezTo>
                  <a:pt x="2309137" y="407458"/>
                  <a:pt x="2283737" y="575733"/>
                  <a:pt x="2220237" y="692150"/>
                </a:cubicBezTo>
                <a:cubicBezTo>
                  <a:pt x="2156737" y="808567"/>
                  <a:pt x="2058312" y="900642"/>
                  <a:pt x="1953537" y="990600"/>
                </a:cubicBezTo>
                <a:cubicBezTo>
                  <a:pt x="1848762" y="1080558"/>
                  <a:pt x="1701654" y="1181100"/>
                  <a:pt x="1591587" y="1231900"/>
                </a:cubicBezTo>
                <a:cubicBezTo>
                  <a:pt x="1481520" y="1282700"/>
                  <a:pt x="1387196" y="1275689"/>
                  <a:pt x="1293137" y="1295400"/>
                </a:cubicBezTo>
                <a:cubicBezTo>
                  <a:pt x="1199078" y="1315112"/>
                  <a:pt x="1123539" y="1317361"/>
                  <a:pt x="1027231" y="1350169"/>
                </a:cubicBezTo>
                <a:cubicBezTo>
                  <a:pt x="930923" y="1382977"/>
                  <a:pt x="828661" y="1418828"/>
                  <a:pt x="715287" y="1492250"/>
                </a:cubicBezTo>
                <a:cubicBezTo>
                  <a:pt x="601913" y="1565672"/>
                  <a:pt x="462345" y="1656292"/>
                  <a:pt x="346987" y="1790700"/>
                </a:cubicBezTo>
                <a:cubicBezTo>
                  <a:pt x="231629" y="1925108"/>
                  <a:pt x="73276" y="2124075"/>
                  <a:pt x="23137" y="2298700"/>
                </a:cubicBezTo>
                <a:cubicBezTo>
                  <a:pt x="-27002" y="2473325"/>
                  <a:pt x="15464" y="2779183"/>
                  <a:pt x="46156" y="2838450"/>
                </a:cubicBezTo>
              </a:path>
            </a:pathLst>
          </a:custGeom>
          <a:noFill/>
          <a:ln>
            <a:solidFill>
              <a:schemeClr val="accent3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олилиния 13"/>
          <p:cNvSpPr/>
          <p:nvPr userDrawn="1"/>
        </p:nvSpPr>
        <p:spPr>
          <a:xfrm>
            <a:off x="15124106" y="8548688"/>
            <a:ext cx="3168657" cy="1743075"/>
          </a:xfrm>
          <a:custGeom>
            <a:avLst/>
            <a:gdLst>
              <a:gd name="connsiteX0" fmla="*/ 39694 w 3168657"/>
              <a:gd name="connsiteY0" fmla="*/ 1743075 h 1743075"/>
              <a:gd name="connsiteX1" fmla="*/ 11119 w 3168657"/>
              <a:gd name="connsiteY1" fmla="*/ 1533525 h 1743075"/>
              <a:gd name="connsiteX2" fmla="*/ 1594 w 3168657"/>
              <a:gd name="connsiteY2" fmla="*/ 1490662 h 1743075"/>
              <a:gd name="connsiteX3" fmla="*/ 20644 w 3168657"/>
              <a:gd name="connsiteY3" fmla="*/ 1262062 h 1743075"/>
              <a:gd name="connsiteX4" fmla="*/ 187332 w 3168657"/>
              <a:gd name="connsiteY4" fmla="*/ 976312 h 1743075"/>
              <a:gd name="connsiteX5" fmla="*/ 434982 w 3168657"/>
              <a:gd name="connsiteY5" fmla="*/ 771525 h 1743075"/>
              <a:gd name="connsiteX6" fmla="*/ 739782 w 3168657"/>
              <a:gd name="connsiteY6" fmla="*/ 614362 h 1743075"/>
              <a:gd name="connsiteX7" fmla="*/ 1111257 w 3168657"/>
              <a:gd name="connsiteY7" fmla="*/ 509587 h 1743075"/>
              <a:gd name="connsiteX8" fmla="*/ 1501782 w 3168657"/>
              <a:gd name="connsiteY8" fmla="*/ 485775 h 1743075"/>
              <a:gd name="connsiteX9" fmla="*/ 1916119 w 3168657"/>
              <a:gd name="connsiteY9" fmla="*/ 609600 h 1743075"/>
              <a:gd name="connsiteX10" fmla="*/ 2568582 w 3168657"/>
              <a:gd name="connsiteY10" fmla="*/ 538162 h 1743075"/>
              <a:gd name="connsiteX11" fmla="*/ 2978157 w 3168657"/>
              <a:gd name="connsiteY11" fmla="*/ 276225 h 1743075"/>
              <a:gd name="connsiteX12" fmla="*/ 3168657 w 3168657"/>
              <a:gd name="connsiteY12" fmla="*/ 0 h 1743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168657" h="1743075">
                <a:moveTo>
                  <a:pt x="39694" y="1743075"/>
                </a:moveTo>
                <a:cubicBezTo>
                  <a:pt x="28581" y="1659334"/>
                  <a:pt x="17469" y="1575594"/>
                  <a:pt x="11119" y="1533525"/>
                </a:cubicBezTo>
                <a:cubicBezTo>
                  <a:pt x="4769" y="1491456"/>
                  <a:pt x="7" y="1535906"/>
                  <a:pt x="1594" y="1490662"/>
                </a:cubicBezTo>
                <a:cubicBezTo>
                  <a:pt x="3181" y="1445418"/>
                  <a:pt x="-10312" y="1347787"/>
                  <a:pt x="20644" y="1262062"/>
                </a:cubicBezTo>
                <a:cubicBezTo>
                  <a:pt x="51600" y="1176337"/>
                  <a:pt x="118276" y="1058068"/>
                  <a:pt x="187332" y="976312"/>
                </a:cubicBezTo>
                <a:cubicBezTo>
                  <a:pt x="256388" y="894556"/>
                  <a:pt x="342907" y="831850"/>
                  <a:pt x="434982" y="771525"/>
                </a:cubicBezTo>
                <a:cubicBezTo>
                  <a:pt x="527057" y="711200"/>
                  <a:pt x="627070" y="658018"/>
                  <a:pt x="739782" y="614362"/>
                </a:cubicBezTo>
                <a:cubicBezTo>
                  <a:pt x="852494" y="570706"/>
                  <a:pt x="984257" y="531018"/>
                  <a:pt x="1111257" y="509587"/>
                </a:cubicBezTo>
                <a:cubicBezTo>
                  <a:pt x="1238257" y="488156"/>
                  <a:pt x="1367638" y="469106"/>
                  <a:pt x="1501782" y="485775"/>
                </a:cubicBezTo>
                <a:cubicBezTo>
                  <a:pt x="1635926" y="502444"/>
                  <a:pt x="1738319" y="600869"/>
                  <a:pt x="1916119" y="609600"/>
                </a:cubicBezTo>
                <a:cubicBezTo>
                  <a:pt x="2093919" y="618331"/>
                  <a:pt x="2391576" y="593724"/>
                  <a:pt x="2568582" y="538162"/>
                </a:cubicBezTo>
                <a:cubicBezTo>
                  <a:pt x="2745588" y="482600"/>
                  <a:pt x="2878145" y="365919"/>
                  <a:pt x="2978157" y="276225"/>
                </a:cubicBezTo>
                <a:cubicBezTo>
                  <a:pt x="3078169" y="186531"/>
                  <a:pt x="3099601" y="64294"/>
                  <a:pt x="3168657" y="0"/>
                </a:cubicBezTo>
              </a:path>
            </a:pathLst>
          </a:custGeom>
          <a:noFill/>
          <a:ln>
            <a:solidFill>
              <a:schemeClr val="accent3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/>
          </a:p>
        </p:txBody>
      </p:sp>
      <p:sp>
        <p:nvSpPr>
          <p:cNvPr id="15" name="Полилиния 14"/>
          <p:cNvSpPr/>
          <p:nvPr userDrawn="1"/>
        </p:nvSpPr>
        <p:spPr>
          <a:xfrm>
            <a:off x="-15240" y="6131084"/>
            <a:ext cx="2072945" cy="4099560"/>
          </a:xfrm>
          <a:custGeom>
            <a:avLst/>
            <a:gdLst>
              <a:gd name="connsiteX0" fmla="*/ 0 w 2522525"/>
              <a:gd name="connsiteY0" fmla="*/ 0 h 4739640"/>
              <a:gd name="connsiteX1" fmla="*/ 182880 w 2522525"/>
              <a:gd name="connsiteY1" fmla="*/ 350520 h 4739640"/>
              <a:gd name="connsiteX2" fmla="*/ 449580 w 2522525"/>
              <a:gd name="connsiteY2" fmla="*/ 640080 h 4739640"/>
              <a:gd name="connsiteX3" fmla="*/ 693420 w 2522525"/>
              <a:gd name="connsiteY3" fmla="*/ 830580 h 4739640"/>
              <a:gd name="connsiteX4" fmla="*/ 1051560 w 2522525"/>
              <a:gd name="connsiteY4" fmla="*/ 944880 h 4739640"/>
              <a:gd name="connsiteX5" fmla="*/ 1478280 w 2522525"/>
              <a:gd name="connsiteY5" fmla="*/ 937260 h 4739640"/>
              <a:gd name="connsiteX6" fmla="*/ 1783080 w 2522525"/>
              <a:gd name="connsiteY6" fmla="*/ 929640 h 4739640"/>
              <a:gd name="connsiteX7" fmla="*/ 2019300 w 2522525"/>
              <a:gd name="connsiteY7" fmla="*/ 1013460 h 4739640"/>
              <a:gd name="connsiteX8" fmla="*/ 2308860 w 2522525"/>
              <a:gd name="connsiteY8" fmla="*/ 1257300 h 4739640"/>
              <a:gd name="connsiteX9" fmla="*/ 2514600 w 2522525"/>
              <a:gd name="connsiteY9" fmla="*/ 1775460 h 4739640"/>
              <a:gd name="connsiteX10" fmla="*/ 2438400 w 2522525"/>
              <a:gd name="connsiteY10" fmla="*/ 2438400 h 4739640"/>
              <a:gd name="connsiteX11" fmla="*/ 2057400 w 2522525"/>
              <a:gd name="connsiteY11" fmla="*/ 2926080 h 4739640"/>
              <a:gd name="connsiteX12" fmla="*/ 1706880 w 2522525"/>
              <a:gd name="connsiteY12" fmla="*/ 3101340 h 4739640"/>
              <a:gd name="connsiteX13" fmla="*/ 1280160 w 2522525"/>
              <a:gd name="connsiteY13" fmla="*/ 3451860 h 4739640"/>
              <a:gd name="connsiteX14" fmla="*/ 731520 w 2522525"/>
              <a:gd name="connsiteY14" fmla="*/ 4267200 h 4739640"/>
              <a:gd name="connsiteX15" fmla="*/ 487680 w 2522525"/>
              <a:gd name="connsiteY15" fmla="*/ 4739640 h 4739640"/>
              <a:gd name="connsiteX0" fmla="*/ 0 w 2339645"/>
              <a:gd name="connsiteY0" fmla="*/ 0 h 4389120"/>
              <a:gd name="connsiteX1" fmla="*/ 266700 w 2339645"/>
              <a:gd name="connsiteY1" fmla="*/ 289560 h 4389120"/>
              <a:gd name="connsiteX2" fmla="*/ 510540 w 2339645"/>
              <a:gd name="connsiteY2" fmla="*/ 480060 h 4389120"/>
              <a:gd name="connsiteX3" fmla="*/ 868680 w 2339645"/>
              <a:gd name="connsiteY3" fmla="*/ 594360 h 4389120"/>
              <a:gd name="connsiteX4" fmla="*/ 1295400 w 2339645"/>
              <a:gd name="connsiteY4" fmla="*/ 586740 h 4389120"/>
              <a:gd name="connsiteX5" fmla="*/ 1600200 w 2339645"/>
              <a:gd name="connsiteY5" fmla="*/ 579120 h 4389120"/>
              <a:gd name="connsiteX6" fmla="*/ 1836420 w 2339645"/>
              <a:gd name="connsiteY6" fmla="*/ 662940 h 4389120"/>
              <a:gd name="connsiteX7" fmla="*/ 2125980 w 2339645"/>
              <a:gd name="connsiteY7" fmla="*/ 906780 h 4389120"/>
              <a:gd name="connsiteX8" fmla="*/ 2331720 w 2339645"/>
              <a:gd name="connsiteY8" fmla="*/ 1424940 h 4389120"/>
              <a:gd name="connsiteX9" fmla="*/ 2255520 w 2339645"/>
              <a:gd name="connsiteY9" fmla="*/ 2087880 h 4389120"/>
              <a:gd name="connsiteX10" fmla="*/ 1874520 w 2339645"/>
              <a:gd name="connsiteY10" fmla="*/ 2575560 h 4389120"/>
              <a:gd name="connsiteX11" fmla="*/ 1524000 w 2339645"/>
              <a:gd name="connsiteY11" fmla="*/ 2750820 h 4389120"/>
              <a:gd name="connsiteX12" fmla="*/ 1097280 w 2339645"/>
              <a:gd name="connsiteY12" fmla="*/ 3101340 h 4389120"/>
              <a:gd name="connsiteX13" fmla="*/ 548640 w 2339645"/>
              <a:gd name="connsiteY13" fmla="*/ 3916680 h 4389120"/>
              <a:gd name="connsiteX14" fmla="*/ 304800 w 2339645"/>
              <a:gd name="connsiteY14" fmla="*/ 4389120 h 4389120"/>
              <a:gd name="connsiteX0" fmla="*/ 0 w 2072945"/>
              <a:gd name="connsiteY0" fmla="*/ 0 h 4099560"/>
              <a:gd name="connsiteX1" fmla="*/ 243840 w 2072945"/>
              <a:gd name="connsiteY1" fmla="*/ 190500 h 4099560"/>
              <a:gd name="connsiteX2" fmla="*/ 601980 w 2072945"/>
              <a:gd name="connsiteY2" fmla="*/ 304800 h 4099560"/>
              <a:gd name="connsiteX3" fmla="*/ 1028700 w 2072945"/>
              <a:gd name="connsiteY3" fmla="*/ 297180 h 4099560"/>
              <a:gd name="connsiteX4" fmla="*/ 1333500 w 2072945"/>
              <a:gd name="connsiteY4" fmla="*/ 289560 h 4099560"/>
              <a:gd name="connsiteX5" fmla="*/ 1569720 w 2072945"/>
              <a:gd name="connsiteY5" fmla="*/ 373380 h 4099560"/>
              <a:gd name="connsiteX6" fmla="*/ 1859280 w 2072945"/>
              <a:gd name="connsiteY6" fmla="*/ 617220 h 4099560"/>
              <a:gd name="connsiteX7" fmla="*/ 2065020 w 2072945"/>
              <a:gd name="connsiteY7" fmla="*/ 1135380 h 4099560"/>
              <a:gd name="connsiteX8" fmla="*/ 1988820 w 2072945"/>
              <a:gd name="connsiteY8" fmla="*/ 1798320 h 4099560"/>
              <a:gd name="connsiteX9" fmla="*/ 1607820 w 2072945"/>
              <a:gd name="connsiteY9" fmla="*/ 2286000 h 4099560"/>
              <a:gd name="connsiteX10" fmla="*/ 1257300 w 2072945"/>
              <a:gd name="connsiteY10" fmla="*/ 2461260 h 4099560"/>
              <a:gd name="connsiteX11" fmla="*/ 830580 w 2072945"/>
              <a:gd name="connsiteY11" fmla="*/ 2811780 h 4099560"/>
              <a:gd name="connsiteX12" fmla="*/ 281940 w 2072945"/>
              <a:gd name="connsiteY12" fmla="*/ 3627120 h 4099560"/>
              <a:gd name="connsiteX13" fmla="*/ 38100 w 2072945"/>
              <a:gd name="connsiteY13" fmla="*/ 4099560 h 4099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072945" h="4099560">
                <a:moveTo>
                  <a:pt x="0" y="0"/>
                </a:moveTo>
                <a:cubicBezTo>
                  <a:pt x="85090" y="80010"/>
                  <a:pt x="143510" y="139700"/>
                  <a:pt x="243840" y="190500"/>
                </a:cubicBezTo>
                <a:cubicBezTo>
                  <a:pt x="344170" y="241300"/>
                  <a:pt x="471170" y="287020"/>
                  <a:pt x="601980" y="304800"/>
                </a:cubicBezTo>
                <a:cubicBezTo>
                  <a:pt x="732790" y="322580"/>
                  <a:pt x="1028700" y="297180"/>
                  <a:pt x="1028700" y="297180"/>
                </a:cubicBezTo>
                <a:cubicBezTo>
                  <a:pt x="1150620" y="294640"/>
                  <a:pt x="1243330" y="276860"/>
                  <a:pt x="1333500" y="289560"/>
                </a:cubicBezTo>
                <a:cubicBezTo>
                  <a:pt x="1423670" y="302260"/>
                  <a:pt x="1482090" y="318770"/>
                  <a:pt x="1569720" y="373380"/>
                </a:cubicBezTo>
                <a:cubicBezTo>
                  <a:pt x="1657350" y="427990"/>
                  <a:pt x="1776730" y="490220"/>
                  <a:pt x="1859280" y="617220"/>
                </a:cubicBezTo>
                <a:cubicBezTo>
                  <a:pt x="1941830" y="744220"/>
                  <a:pt x="2043430" y="938530"/>
                  <a:pt x="2065020" y="1135380"/>
                </a:cubicBezTo>
                <a:cubicBezTo>
                  <a:pt x="2086610" y="1332230"/>
                  <a:pt x="2065020" y="1606550"/>
                  <a:pt x="1988820" y="1798320"/>
                </a:cubicBezTo>
                <a:cubicBezTo>
                  <a:pt x="1912620" y="1990090"/>
                  <a:pt x="1729740" y="2175510"/>
                  <a:pt x="1607820" y="2286000"/>
                </a:cubicBezTo>
                <a:cubicBezTo>
                  <a:pt x="1485900" y="2396490"/>
                  <a:pt x="1386840" y="2373630"/>
                  <a:pt x="1257300" y="2461260"/>
                </a:cubicBezTo>
                <a:cubicBezTo>
                  <a:pt x="1127760" y="2548890"/>
                  <a:pt x="993140" y="2617470"/>
                  <a:pt x="830580" y="2811780"/>
                </a:cubicBezTo>
                <a:cubicBezTo>
                  <a:pt x="668020" y="3006090"/>
                  <a:pt x="414020" y="3412490"/>
                  <a:pt x="281940" y="3627120"/>
                </a:cubicBezTo>
                <a:cubicBezTo>
                  <a:pt x="149860" y="3841750"/>
                  <a:pt x="101600" y="3981450"/>
                  <a:pt x="38100" y="4099560"/>
                </a:cubicBezTo>
              </a:path>
            </a:pathLst>
          </a:custGeom>
          <a:noFill/>
          <a:ln>
            <a:solidFill>
              <a:schemeClr val="accent3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/>
          </a:p>
        </p:txBody>
      </p:sp>
      <p:sp>
        <p:nvSpPr>
          <p:cNvPr id="16" name="Полилиния 15"/>
          <p:cNvSpPr/>
          <p:nvPr userDrawn="1"/>
        </p:nvSpPr>
        <p:spPr>
          <a:xfrm>
            <a:off x="-45720" y="7033260"/>
            <a:ext cx="629489" cy="2313211"/>
          </a:xfrm>
          <a:custGeom>
            <a:avLst/>
            <a:gdLst>
              <a:gd name="connsiteX0" fmla="*/ 0 w 629489"/>
              <a:gd name="connsiteY0" fmla="*/ 0 h 2313211"/>
              <a:gd name="connsiteX1" fmla="*/ 129540 w 629489"/>
              <a:gd name="connsiteY1" fmla="*/ 167640 h 2313211"/>
              <a:gd name="connsiteX2" fmla="*/ 350520 w 629489"/>
              <a:gd name="connsiteY2" fmla="*/ 472440 h 2313211"/>
              <a:gd name="connsiteX3" fmla="*/ 579120 w 629489"/>
              <a:gd name="connsiteY3" fmla="*/ 914400 h 2313211"/>
              <a:gd name="connsiteX4" fmla="*/ 624840 w 629489"/>
              <a:gd name="connsiteY4" fmla="*/ 1333500 h 2313211"/>
              <a:gd name="connsiteX5" fmla="*/ 502920 w 629489"/>
              <a:gd name="connsiteY5" fmla="*/ 1866900 h 2313211"/>
              <a:gd name="connsiteX6" fmla="*/ 243840 w 629489"/>
              <a:gd name="connsiteY6" fmla="*/ 2186940 h 2313211"/>
              <a:gd name="connsiteX7" fmla="*/ 53340 w 629489"/>
              <a:gd name="connsiteY7" fmla="*/ 2308860 h 2313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9489" h="2313211">
                <a:moveTo>
                  <a:pt x="0" y="0"/>
                </a:moveTo>
                <a:cubicBezTo>
                  <a:pt x="35560" y="44450"/>
                  <a:pt x="71120" y="88900"/>
                  <a:pt x="129540" y="167640"/>
                </a:cubicBezTo>
                <a:cubicBezTo>
                  <a:pt x="187960" y="246380"/>
                  <a:pt x="275590" y="347980"/>
                  <a:pt x="350520" y="472440"/>
                </a:cubicBezTo>
                <a:cubicBezTo>
                  <a:pt x="425450" y="596900"/>
                  <a:pt x="533400" y="770890"/>
                  <a:pt x="579120" y="914400"/>
                </a:cubicBezTo>
                <a:cubicBezTo>
                  <a:pt x="624840" y="1057910"/>
                  <a:pt x="637540" y="1174750"/>
                  <a:pt x="624840" y="1333500"/>
                </a:cubicBezTo>
                <a:cubicBezTo>
                  <a:pt x="612140" y="1492250"/>
                  <a:pt x="566420" y="1724660"/>
                  <a:pt x="502920" y="1866900"/>
                </a:cubicBezTo>
                <a:cubicBezTo>
                  <a:pt x="439420" y="2009140"/>
                  <a:pt x="318770" y="2113280"/>
                  <a:pt x="243840" y="2186940"/>
                </a:cubicBezTo>
                <a:cubicBezTo>
                  <a:pt x="168910" y="2260600"/>
                  <a:pt x="45720" y="2331720"/>
                  <a:pt x="53340" y="2308860"/>
                </a:cubicBezTo>
              </a:path>
            </a:pathLst>
          </a:custGeom>
          <a:noFill/>
          <a:ln>
            <a:solidFill>
              <a:schemeClr val="accent3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44322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8995144"/>
            <a:ext cx="8463517" cy="1293444"/>
          </a:xfrm>
          <a:prstGeom prst="rect">
            <a:avLst/>
          </a:prstGeom>
        </p:spPr>
      </p:pic>
      <p:pic>
        <p:nvPicPr>
          <p:cNvPr id="1030" name="Picture 6" descr="https://downloader.disk.yandex.ru/preview/65dbf7509545d7339faf0c7a5ef13bc052f56d50c6da0f792a298adada4bda60/63232320/LiiKL7ehUuDb5hSVuJI0nM1eL52W0zHvNRMxzhG8PXgrFVS8yEpDybXVH6utxNCq9TgzaLSXVj_GwmDXp7A4Yw%3D%3D?uid=0&amp;filename=%D1%80%D0%B0%D0%BC%D0%BA%D0%B8-04.png&amp;disposition=inline&amp;hash=&amp;limit=0&amp;content_type=image%2Fpng&amp;owner_uid=0&amp;tknv=v2&amp;size=809x959"/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7122695" y="-64165"/>
            <a:ext cx="11165305" cy="1914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16035" y="198186"/>
            <a:ext cx="1582926" cy="716214"/>
          </a:xfrm>
          <a:prstGeom prst="rect">
            <a:avLst/>
          </a:prstGeom>
        </p:spPr>
      </p:pic>
      <p:sp>
        <p:nvSpPr>
          <p:cNvPr id="11" name="Полилиния 10"/>
          <p:cNvSpPr/>
          <p:nvPr userDrawn="1"/>
        </p:nvSpPr>
        <p:spPr>
          <a:xfrm>
            <a:off x="14514" y="-29028"/>
            <a:ext cx="4049486" cy="1138011"/>
          </a:xfrm>
          <a:custGeom>
            <a:avLst/>
            <a:gdLst>
              <a:gd name="connsiteX0" fmla="*/ 0 w 3486150"/>
              <a:gd name="connsiteY0" fmla="*/ 1371600 h 1371600"/>
              <a:gd name="connsiteX1" fmla="*/ 152400 w 3486150"/>
              <a:gd name="connsiteY1" fmla="*/ 1114425 h 1371600"/>
              <a:gd name="connsiteX2" fmla="*/ 485775 w 3486150"/>
              <a:gd name="connsiteY2" fmla="*/ 847725 h 1371600"/>
              <a:gd name="connsiteX3" fmla="*/ 1019175 w 3486150"/>
              <a:gd name="connsiteY3" fmla="*/ 714375 h 1371600"/>
              <a:gd name="connsiteX4" fmla="*/ 1543050 w 3486150"/>
              <a:gd name="connsiteY4" fmla="*/ 771525 h 1371600"/>
              <a:gd name="connsiteX5" fmla="*/ 1885950 w 3486150"/>
              <a:gd name="connsiteY5" fmla="*/ 885825 h 1371600"/>
              <a:gd name="connsiteX6" fmla="*/ 2286000 w 3486150"/>
              <a:gd name="connsiteY6" fmla="*/ 857250 h 1371600"/>
              <a:gd name="connsiteX7" fmla="*/ 2781300 w 3486150"/>
              <a:gd name="connsiteY7" fmla="*/ 762000 h 1371600"/>
              <a:gd name="connsiteX8" fmla="*/ 3248025 w 3486150"/>
              <a:gd name="connsiteY8" fmla="*/ 485775 h 1371600"/>
              <a:gd name="connsiteX9" fmla="*/ 3486150 w 3486150"/>
              <a:gd name="connsiteY9" fmla="*/ 0 h 1371600"/>
              <a:gd name="connsiteX0" fmla="*/ 0 w 4081236"/>
              <a:gd name="connsiteY0" fmla="*/ 1226457 h 1226457"/>
              <a:gd name="connsiteX1" fmla="*/ 152400 w 4081236"/>
              <a:gd name="connsiteY1" fmla="*/ 969282 h 1226457"/>
              <a:gd name="connsiteX2" fmla="*/ 485775 w 4081236"/>
              <a:gd name="connsiteY2" fmla="*/ 702582 h 1226457"/>
              <a:gd name="connsiteX3" fmla="*/ 1019175 w 4081236"/>
              <a:gd name="connsiteY3" fmla="*/ 569232 h 1226457"/>
              <a:gd name="connsiteX4" fmla="*/ 1543050 w 4081236"/>
              <a:gd name="connsiteY4" fmla="*/ 626382 h 1226457"/>
              <a:gd name="connsiteX5" fmla="*/ 1885950 w 4081236"/>
              <a:gd name="connsiteY5" fmla="*/ 740682 h 1226457"/>
              <a:gd name="connsiteX6" fmla="*/ 2286000 w 4081236"/>
              <a:gd name="connsiteY6" fmla="*/ 712107 h 1226457"/>
              <a:gd name="connsiteX7" fmla="*/ 2781300 w 4081236"/>
              <a:gd name="connsiteY7" fmla="*/ 616857 h 1226457"/>
              <a:gd name="connsiteX8" fmla="*/ 3248025 w 4081236"/>
              <a:gd name="connsiteY8" fmla="*/ 340632 h 1226457"/>
              <a:gd name="connsiteX9" fmla="*/ 4081236 w 4081236"/>
              <a:gd name="connsiteY9" fmla="*/ 0 h 1226457"/>
              <a:gd name="connsiteX0" fmla="*/ 0 w 4081236"/>
              <a:gd name="connsiteY0" fmla="*/ 1226457 h 1226457"/>
              <a:gd name="connsiteX1" fmla="*/ 152400 w 4081236"/>
              <a:gd name="connsiteY1" fmla="*/ 969282 h 1226457"/>
              <a:gd name="connsiteX2" fmla="*/ 485775 w 4081236"/>
              <a:gd name="connsiteY2" fmla="*/ 702582 h 1226457"/>
              <a:gd name="connsiteX3" fmla="*/ 1019175 w 4081236"/>
              <a:gd name="connsiteY3" fmla="*/ 569232 h 1226457"/>
              <a:gd name="connsiteX4" fmla="*/ 1543050 w 4081236"/>
              <a:gd name="connsiteY4" fmla="*/ 626382 h 1226457"/>
              <a:gd name="connsiteX5" fmla="*/ 1885950 w 4081236"/>
              <a:gd name="connsiteY5" fmla="*/ 740682 h 1226457"/>
              <a:gd name="connsiteX6" fmla="*/ 2445657 w 4081236"/>
              <a:gd name="connsiteY6" fmla="*/ 741135 h 1226457"/>
              <a:gd name="connsiteX7" fmla="*/ 2781300 w 4081236"/>
              <a:gd name="connsiteY7" fmla="*/ 616857 h 1226457"/>
              <a:gd name="connsiteX8" fmla="*/ 3248025 w 4081236"/>
              <a:gd name="connsiteY8" fmla="*/ 340632 h 1226457"/>
              <a:gd name="connsiteX9" fmla="*/ 4081236 w 4081236"/>
              <a:gd name="connsiteY9" fmla="*/ 0 h 1226457"/>
              <a:gd name="connsiteX0" fmla="*/ 0 w 4081236"/>
              <a:gd name="connsiteY0" fmla="*/ 1226457 h 1226457"/>
              <a:gd name="connsiteX1" fmla="*/ 152400 w 4081236"/>
              <a:gd name="connsiteY1" fmla="*/ 969282 h 1226457"/>
              <a:gd name="connsiteX2" fmla="*/ 485775 w 4081236"/>
              <a:gd name="connsiteY2" fmla="*/ 702582 h 1226457"/>
              <a:gd name="connsiteX3" fmla="*/ 1019175 w 4081236"/>
              <a:gd name="connsiteY3" fmla="*/ 569232 h 1226457"/>
              <a:gd name="connsiteX4" fmla="*/ 1543050 w 4081236"/>
              <a:gd name="connsiteY4" fmla="*/ 626382 h 1226457"/>
              <a:gd name="connsiteX5" fmla="*/ 1885950 w 4081236"/>
              <a:gd name="connsiteY5" fmla="*/ 740682 h 1226457"/>
              <a:gd name="connsiteX6" fmla="*/ 2445657 w 4081236"/>
              <a:gd name="connsiteY6" fmla="*/ 741135 h 1226457"/>
              <a:gd name="connsiteX7" fmla="*/ 3013529 w 4081236"/>
              <a:gd name="connsiteY7" fmla="*/ 558800 h 1226457"/>
              <a:gd name="connsiteX8" fmla="*/ 3248025 w 4081236"/>
              <a:gd name="connsiteY8" fmla="*/ 340632 h 1226457"/>
              <a:gd name="connsiteX9" fmla="*/ 4081236 w 4081236"/>
              <a:gd name="connsiteY9" fmla="*/ 0 h 1226457"/>
              <a:gd name="connsiteX0" fmla="*/ 0 w 4081236"/>
              <a:gd name="connsiteY0" fmla="*/ 1226457 h 1226457"/>
              <a:gd name="connsiteX1" fmla="*/ 152400 w 4081236"/>
              <a:gd name="connsiteY1" fmla="*/ 969282 h 1226457"/>
              <a:gd name="connsiteX2" fmla="*/ 485775 w 4081236"/>
              <a:gd name="connsiteY2" fmla="*/ 702582 h 1226457"/>
              <a:gd name="connsiteX3" fmla="*/ 1019175 w 4081236"/>
              <a:gd name="connsiteY3" fmla="*/ 569232 h 1226457"/>
              <a:gd name="connsiteX4" fmla="*/ 1543050 w 4081236"/>
              <a:gd name="connsiteY4" fmla="*/ 626382 h 1226457"/>
              <a:gd name="connsiteX5" fmla="*/ 1885950 w 4081236"/>
              <a:gd name="connsiteY5" fmla="*/ 740682 h 1226457"/>
              <a:gd name="connsiteX6" fmla="*/ 2445657 w 4081236"/>
              <a:gd name="connsiteY6" fmla="*/ 741135 h 1226457"/>
              <a:gd name="connsiteX7" fmla="*/ 3013529 w 4081236"/>
              <a:gd name="connsiteY7" fmla="*/ 558800 h 1226457"/>
              <a:gd name="connsiteX8" fmla="*/ 3540587 w 4081236"/>
              <a:gd name="connsiteY8" fmla="*/ 262420 h 1226457"/>
              <a:gd name="connsiteX9" fmla="*/ 4081236 w 4081236"/>
              <a:gd name="connsiteY9" fmla="*/ 0 h 1226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081236" h="1226457">
                <a:moveTo>
                  <a:pt x="0" y="1226457"/>
                </a:moveTo>
                <a:cubicBezTo>
                  <a:pt x="35719" y="1141525"/>
                  <a:pt x="71438" y="1056594"/>
                  <a:pt x="152400" y="969282"/>
                </a:cubicBezTo>
                <a:cubicBezTo>
                  <a:pt x="233363" y="881969"/>
                  <a:pt x="341313" y="769257"/>
                  <a:pt x="485775" y="702582"/>
                </a:cubicBezTo>
                <a:cubicBezTo>
                  <a:pt x="630237" y="635907"/>
                  <a:pt x="842963" y="581932"/>
                  <a:pt x="1019175" y="569232"/>
                </a:cubicBezTo>
                <a:cubicBezTo>
                  <a:pt x="1195388" y="556532"/>
                  <a:pt x="1398588" y="597807"/>
                  <a:pt x="1543050" y="626382"/>
                </a:cubicBezTo>
                <a:cubicBezTo>
                  <a:pt x="1687512" y="654957"/>
                  <a:pt x="1735516" y="721557"/>
                  <a:pt x="1885950" y="740682"/>
                </a:cubicBezTo>
                <a:cubicBezTo>
                  <a:pt x="2036385" y="759808"/>
                  <a:pt x="2257727" y="771449"/>
                  <a:pt x="2445657" y="741135"/>
                </a:cubicBezTo>
                <a:cubicBezTo>
                  <a:pt x="2633587" y="710821"/>
                  <a:pt x="2831041" y="638586"/>
                  <a:pt x="3013529" y="558800"/>
                </a:cubicBezTo>
                <a:cubicBezTo>
                  <a:pt x="3196017" y="479014"/>
                  <a:pt x="3362636" y="355553"/>
                  <a:pt x="3540587" y="262420"/>
                </a:cubicBezTo>
                <a:cubicBezTo>
                  <a:pt x="3718538" y="169287"/>
                  <a:pt x="4005036" y="98425"/>
                  <a:pt x="4081236" y="0"/>
                </a:cubicBezTo>
              </a:path>
            </a:pathLst>
          </a:custGeom>
          <a:noFill/>
          <a:ln>
            <a:solidFill>
              <a:schemeClr val="accent3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/>
          </a:p>
        </p:txBody>
      </p:sp>
      <p:sp>
        <p:nvSpPr>
          <p:cNvPr id="9" name="Полилиния 8"/>
          <p:cNvSpPr/>
          <p:nvPr userDrawn="1"/>
        </p:nvSpPr>
        <p:spPr>
          <a:xfrm>
            <a:off x="-1" y="8914747"/>
            <a:ext cx="8519885" cy="1393372"/>
          </a:xfrm>
          <a:custGeom>
            <a:avLst/>
            <a:gdLst>
              <a:gd name="connsiteX0" fmla="*/ 0 w 8244114"/>
              <a:gd name="connsiteY0" fmla="*/ 0 h 1103086"/>
              <a:gd name="connsiteX1" fmla="*/ 624114 w 8244114"/>
              <a:gd name="connsiteY1" fmla="*/ 159657 h 1103086"/>
              <a:gd name="connsiteX2" fmla="*/ 1741714 w 8244114"/>
              <a:gd name="connsiteY2" fmla="*/ 174172 h 1103086"/>
              <a:gd name="connsiteX3" fmla="*/ 2510971 w 8244114"/>
              <a:gd name="connsiteY3" fmla="*/ 203200 h 1103086"/>
              <a:gd name="connsiteX4" fmla="*/ 3788228 w 8244114"/>
              <a:gd name="connsiteY4" fmla="*/ 72572 h 1103086"/>
              <a:gd name="connsiteX5" fmla="*/ 4847771 w 8244114"/>
              <a:gd name="connsiteY5" fmla="*/ 43543 h 1103086"/>
              <a:gd name="connsiteX6" fmla="*/ 6008914 w 8244114"/>
              <a:gd name="connsiteY6" fmla="*/ 43543 h 1103086"/>
              <a:gd name="connsiteX7" fmla="*/ 7112000 w 8244114"/>
              <a:gd name="connsiteY7" fmla="*/ 174172 h 1103086"/>
              <a:gd name="connsiteX8" fmla="*/ 7939314 w 8244114"/>
              <a:gd name="connsiteY8" fmla="*/ 464457 h 1103086"/>
              <a:gd name="connsiteX9" fmla="*/ 8244114 w 8244114"/>
              <a:gd name="connsiteY9" fmla="*/ 1103086 h 1103086"/>
              <a:gd name="connsiteX0" fmla="*/ 0 w 8244114"/>
              <a:gd name="connsiteY0" fmla="*/ 0 h 1103086"/>
              <a:gd name="connsiteX1" fmla="*/ 624114 w 8244114"/>
              <a:gd name="connsiteY1" fmla="*/ 159657 h 1103086"/>
              <a:gd name="connsiteX2" fmla="*/ 1857828 w 8244114"/>
              <a:gd name="connsiteY2" fmla="*/ 319315 h 1103086"/>
              <a:gd name="connsiteX3" fmla="*/ 2510971 w 8244114"/>
              <a:gd name="connsiteY3" fmla="*/ 203200 h 1103086"/>
              <a:gd name="connsiteX4" fmla="*/ 3788228 w 8244114"/>
              <a:gd name="connsiteY4" fmla="*/ 72572 h 1103086"/>
              <a:gd name="connsiteX5" fmla="*/ 4847771 w 8244114"/>
              <a:gd name="connsiteY5" fmla="*/ 43543 h 1103086"/>
              <a:gd name="connsiteX6" fmla="*/ 6008914 w 8244114"/>
              <a:gd name="connsiteY6" fmla="*/ 43543 h 1103086"/>
              <a:gd name="connsiteX7" fmla="*/ 7112000 w 8244114"/>
              <a:gd name="connsiteY7" fmla="*/ 174172 h 1103086"/>
              <a:gd name="connsiteX8" fmla="*/ 7939314 w 8244114"/>
              <a:gd name="connsiteY8" fmla="*/ 464457 h 1103086"/>
              <a:gd name="connsiteX9" fmla="*/ 8244114 w 8244114"/>
              <a:gd name="connsiteY9" fmla="*/ 1103086 h 1103086"/>
              <a:gd name="connsiteX0" fmla="*/ 0 w 8244114"/>
              <a:gd name="connsiteY0" fmla="*/ 0 h 1103086"/>
              <a:gd name="connsiteX1" fmla="*/ 624114 w 8244114"/>
              <a:gd name="connsiteY1" fmla="*/ 159657 h 1103086"/>
              <a:gd name="connsiteX2" fmla="*/ 1857828 w 8244114"/>
              <a:gd name="connsiteY2" fmla="*/ 319315 h 1103086"/>
              <a:gd name="connsiteX3" fmla="*/ 2975428 w 8244114"/>
              <a:gd name="connsiteY3" fmla="*/ 290286 h 1103086"/>
              <a:gd name="connsiteX4" fmla="*/ 3788228 w 8244114"/>
              <a:gd name="connsiteY4" fmla="*/ 72572 h 1103086"/>
              <a:gd name="connsiteX5" fmla="*/ 4847771 w 8244114"/>
              <a:gd name="connsiteY5" fmla="*/ 43543 h 1103086"/>
              <a:gd name="connsiteX6" fmla="*/ 6008914 w 8244114"/>
              <a:gd name="connsiteY6" fmla="*/ 43543 h 1103086"/>
              <a:gd name="connsiteX7" fmla="*/ 7112000 w 8244114"/>
              <a:gd name="connsiteY7" fmla="*/ 174172 h 1103086"/>
              <a:gd name="connsiteX8" fmla="*/ 7939314 w 8244114"/>
              <a:gd name="connsiteY8" fmla="*/ 464457 h 1103086"/>
              <a:gd name="connsiteX9" fmla="*/ 8244114 w 8244114"/>
              <a:gd name="connsiteY9" fmla="*/ 1103086 h 1103086"/>
              <a:gd name="connsiteX0" fmla="*/ 0 w 8244114"/>
              <a:gd name="connsiteY0" fmla="*/ 0 h 1103086"/>
              <a:gd name="connsiteX1" fmla="*/ 624114 w 8244114"/>
              <a:gd name="connsiteY1" fmla="*/ 159657 h 1103086"/>
              <a:gd name="connsiteX2" fmla="*/ 1857828 w 8244114"/>
              <a:gd name="connsiteY2" fmla="*/ 319315 h 1103086"/>
              <a:gd name="connsiteX3" fmla="*/ 2975428 w 8244114"/>
              <a:gd name="connsiteY3" fmla="*/ 290286 h 1103086"/>
              <a:gd name="connsiteX4" fmla="*/ 4513942 w 8244114"/>
              <a:gd name="connsiteY4" fmla="*/ 391886 h 1103086"/>
              <a:gd name="connsiteX5" fmla="*/ 4847771 w 8244114"/>
              <a:gd name="connsiteY5" fmla="*/ 43543 h 1103086"/>
              <a:gd name="connsiteX6" fmla="*/ 6008914 w 8244114"/>
              <a:gd name="connsiteY6" fmla="*/ 43543 h 1103086"/>
              <a:gd name="connsiteX7" fmla="*/ 7112000 w 8244114"/>
              <a:gd name="connsiteY7" fmla="*/ 174172 h 1103086"/>
              <a:gd name="connsiteX8" fmla="*/ 7939314 w 8244114"/>
              <a:gd name="connsiteY8" fmla="*/ 464457 h 1103086"/>
              <a:gd name="connsiteX9" fmla="*/ 8244114 w 8244114"/>
              <a:gd name="connsiteY9" fmla="*/ 1103086 h 1103086"/>
              <a:gd name="connsiteX0" fmla="*/ 0 w 8244114"/>
              <a:gd name="connsiteY0" fmla="*/ 0 h 1103086"/>
              <a:gd name="connsiteX1" fmla="*/ 624114 w 8244114"/>
              <a:gd name="connsiteY1" fmla="*/ 159657 h 1103086"/>
              <a:gd name="connsiteX2" fmla="*/ 1857828 w 8244114"/>
              <a:gd name="connsiteY2" fmla="*/ 319315 h 1103086"/>
              <a:gd name="connsiteX3" fmla="*/ 2975428 w 8244114"/>
              <a:gd name="connsiteY3" fmla="*/ 290286 h 1103086"/>
              <a:gd name="connsiteX4" fmla="*/ 4513942 w 8244114"/>
              <a:gd name="connsiteY4" fmla="*/ 391886 h 1103086"/>
              <a:gd name="connsiteX5" fmla="*/ 5312228 w 8244114"/>
              <a:gd name="connsiteY5" fmla="*/ 551543 h 1103086"/>
              <a:gd name="connsiteX6" fmla="*/ 6008914 w 8244114"/>
              <a:gd name="connsiteY6" fmla="*/ 43543 h 1103086"/>
              <a:gd name="connsiteX7" fmla="*/ 7112000 w 8244114"/>
              <a:gd name="connsiteY7" fmla="*/ 174172 h 1103086"/>
              <a:gd name="connsiteX8" fmla="*/ 7939314 w 8244114"/>
              <a:gd name="connsiteY8" fmla="*/ 464457 h 1103086"/>
              <a:gd name="connsiteX9" fmla="*/ 8244114 w 8244114"/>
              <a:gd name="connsiteY9" fmla="*/ 1103086 h 1103086"/>
              <a:gd name="connsiteX0" fmla="*/ 0 w 8244114"/>
              <a:gd name="connsiteY0" fmla="*/ 0 h 1103086"/>
              <a:gd name="connsiteX1" fmla="*/ 624114 w 8244114"/>
              <a:gd name="connsiteY1" fmla="*/ 159657 h 1103086"/>
              <a:gd name="connsiteX2" fmla="*/ 1857828 w 8244114"/>
              <a:gd name="connsiteY2" fmla="*/ 319315 h 1103086"/>
              <a:gd name="connsiteX3" fmla="*/ 2975428 w 8244114"/>
              <a:gd name="connsiteY3" fmla="*/ 290286 h 1103086"/>
              <a:gd name="connsiteX4" fmla="*/ 4513942 w 8244114"/>
              <a:gd name="connsiteY4" fmla="*/ 391886 h 1103086"/>
              <a:gd name="connsiteX5" fmla="*/ 5312228 w 8244114"/>
              <a:gd name="connsiteY5" fmla="*/ 551543 h 1103086"/>
              <a:gd name="connsiteX6" fmla="*/ 6313714 w 8244114"/>
              <a:gd name="connsiteY6" fmla="*/ 653143 h 1103086"/>
              <a:gd name="connsiteX7" fmla="*/ 7112000 w 8244114"/>
              <a:gd name="connsiteY7" fmla="*/ 174172 h 1103086"/>
              <a:gd name="connsiteX8" fmla="*/ 7939314 w 8244114"/>
              <a:gd name="connsiteY8" fmla="*/ 464457 h 1103086"/>
              <a:gd name="connsiteX9" fmla="*/ 8244114 w 8244114"/>
              <a:gd name="connsiteY9" fmla="*/ 1103086 h 1103086"/>
              <a:gd name="connsiteX0" fmla="*/ 0 w 8244114"/>
              <a:gd name="connsiteY0" fmla="*/ 0 h 1103086"/>
              <a:gd name="connsiteX1" fmla="*/ 624114 w 8244114"/>
              <a:gd name="connsiteY1" fmla="*/ 159657 h 1103086"/>
              <a:gd name="connsiteX2" fmla="*/ 1857828 w 8244114"/>
              <a:gd name="connsiteY2" fmla="*/ 319315 h 1103086"/>
              <a:gd name="connsiteX3" fmla="*/ 2975428 w 8244114"/>
              <a:gd name="connsiteY3" fmla="*/ 290286 h 1103086"/>
              <a:gd name="connsiteX4" fmla="*/ 4513942 w 8244114"/>
              <a:gd name="connsiteY4" fmla="*/ 391886 h 1103086"/>
              <a:gd name="connsiteX5" fmla="*/ 5312228 w 8244114"/>
              <a:gd name="connsiteY5" fmla="*/ 551543 h 1103086"/>
              <a:gd name="connsiteX6" fmla="*/ 6313714 w 8244114"/>
              <a:gd name="connsiteY6" fmla="*/ 653143 h 1103086"/>
              <a:gd name="connsiteX7" fmla="*/ 7112000 w 8244114"/>
              <a:gd name="connsiteY7" fmla="*/ 174172 h 1103086"/>
              <a:gd name="connsiteX8" fmla="*/ 7939314 w 8244114"/>
              <a:gd name="connsiteY8" fmla="*/ 464457 h 1103086"/>
              <a:gd name="connsiteX9" fmla="*/ 8244114 w 8244114"/>
              <a:gd name="connsiteY9" fmla="*/ 1103086 h 1103086"/>
              <a:gd name="connsiteX0" fmla="*/ 0 w 8519885"/>
              <a:gd name="connsiteY0" fmla="*/ 0 h 1393372"/>
              <a:gd name="connsiteX1" fmla="*/ 624114 w 8519885"/>
              <a:gd name="connsiteY1" fmla="*/ 159657 h 1393372"/>
              <a:gd name="connsiteX2" fmla="*/ 1857828 w 8519885"/>
              <a:gd name="connsiteY2" fmla="*/ 319315 h 1393372"/>
              <a:gd name="connsiteX3" fmla="*/ 2975428 w 8519885"/>
              <a:gd name="connsiteY3" fmla="*/ 290286 h 1393372"/>
              <a:gd name="connsiteX4" fmla="*/ 4513942 w 8519885"/>
              <a:gd name="connsiteY4" fmla="*/ 391886 h 1393372"/>
              <a:gd name="connsiteX5" fmla="*/ 5312228 w 8519885"/>
              <a:gd name="connsiteY5" fmla="*/ 551543 h 1393372"/>
              <a:gd name="connsiteX6" fmla="*/ 6313714 w 8519885"/>
              <a:gd name="connsiteY6" fmla="*/ 653143 h 1393372"/>
              <a:gd name="connsiteX7" fmla="*/ 7112000 w 8519885"/>
              <a:gd name="connsiteY7" fmla="*/ 174172 h 1393372"/>
              <a:gd name="connsiteX8" fmla="*/ 7939314 w 8519885"/>
              <a:gd name="connsiteY8" fmla="*/ 464457 h 1393372"/>
              <a:gd name="connsiteX9" fmla="*/ 8519885 w 8519885"/>
              <a:gd name="connsiteY9" fmla="*/ 1393372 h 1393372"/>
              <a:gd name="connsiteX0" fmla="*/ 0 w 8519885"/>
              <a:gd name="connsiteY0" fmla="*/ 0 h 1393372"/>
              <a:gd name="connsiteX1" fmla="*/ 624114 w 8519885"/>
              <a:gd name="connsiteY1" fmla="*/ 159657 h 1393372"/>
              <a:gd name="connsiteX2" fmla="*/ 1857828 w 8519885"/>
              <a:gd name="connsiteY2" fmla="*/ 319315 h 1393372"/>
              <a:gd name="connsiteX3" fmla="*/ 2975428 w 8519885"/>
              <a:gd name="connsiteY3" fmla="*/ 290286 h 1393372"/>
              <a:gd name="connsiteX4" fmla="*/ 4513942 w 8519885"/>
              <a:gd name="connsiteY4" fmla="*/ 391886 h 1393372"/>
              <a:gd name="connsiteX5" fmla="*/ 5210628 w 8519885"/>
              <a:gd name="connsiteY5" fmla="*/ 638629 h 1393372"/>
              <a:gd name="connsiteX6" fmla="*/ 6313714 w 8519885"/>
              <a:gd name="connsiteY6" fmla="*/ 653143 h 1393372"/>
              <a:gd name="connsiteX7" fmla="*/ 7112000 w 8519885"/>
              <a:gd name="connsiteY7" fmla="*/ 174172 h 1393372"/>
              <a:gd name="connsiteX8" fmla="*/ 7939314 w 8519885"/>
              <a:gd name="connsiteY8" fmla="*/ 464457 h 1393372"/>
              <a:gd name="connsiteX9" fmla="*/ 8519885 w 8519885"/>
              <a:gd name="connsiteY9" fmla="*/ 1393372 h 1393372"/>
              <a:gd name="connsiteX0" fmla="*/ 0 w 8519885"/>
              <a:gd name="connsiteY0" fmla="*/ 0 h 1393372"/>
              <a:gd name="connsiteX1" fmla="*/ 624114 w 8519885"/>
              <a:gd name="connsiteY1" fmla="*/ 159657 h 1393372"/>
              <a:gd name="connsiteX2" fmla="*/ 1857828 w 8519885"/>
              <a:gd name="connsiteY2" fmla="*/ 319315 h 1393372"/>
              <a:gd name="connsiteX3" fmla="*/ 2975428 w 8519885"/>
              <a:gd name="connsiteY3" fmla="*/ 290286 h 1393372"/>
              <a:gd name="connsiteX4" fmla="*/ 4223656 w 8519885"/>
              <a:gd name="connsiteY4" fmla="*/ 493486 h 1393372"/>
              <a:gd name="connsiteX5" fmla="*/ 5210628 w 8519885"/>
              <a:gd name="connsiteY5" fmla="*/ 638629 h 1393372"/>
              <a:gd name="connsiteX6" fmla="*/ 6313714 w 8519885"/>
              <a:gd name="connsiteY6" fmla="*/ 653143 h 1393372"/>
              <a:gd name="connsiteX7" fmla="*/ 7112000 w 8519885"/>
              <a:gd name="connsiteY7" fmla="*/ 174172 h 1393372"/>
              <a:gd name="connsiteX8" fmla="*/ 7939314 w 8519885"/>
              <a:gd name="connsiteY8" fmla="*/ 464457 h 1393372"/>
              <a:gd name="connsiteX9" fmla="*/ 8519885 w 8519885"/>
              <a:gd name="connsiteY9" fmla="*/ 1393372 h 1393372"/>
              <a:gd name="connsiteX0" fmla="*/ 0 w 8519885"/>
              <a:gd name="connsiteY0" fmla="*/ 0 h 1393372"/>
              <a:gd name="connsiteX1" fmla="*/ 624114 w 8519885"/>
              <a:gd name="connsiteY1" fmla="*/ 159657 h 1393372"/>
              <a:gd name="connsiteX2" fmla="*/ 1857828 w 8519885"/>
              <a:gd name="connsiteY2" fmla="*/ 319315 h 1393372"/>
              <a:gd name="connsiteX3" fmla="*/ 2743200 w 8519885"/>
              <a:gd name="connsiteY3" fmla="*/ 319315 h 1393372"/>
              <a:gd name="connsiteX4" fmla="*/ 4223656 w 8519885"/>
              <a:gd name="connsiteY4" fmla="*/ 493486 h 1393372"/>
              <a:gd name="connsiteX5" fmla="*/ 5210628 w 8519885"/>
              <a:gd name="connsiteY5" fmla="*/ 638629 h 1393372"/>
              <a:gd name="connsiteX6" fmla="*/ 6313714 w 8519885"/>
              <a:gd name="connsiteY6" fmla="*/ 653143 h 1393372"/>
              <a:gd name="connsiteX7" fmla="*/ 7112000 w 8519885"/>
              <a:gd name="connsiteY7" fmla="*/ 174172 h 1393372"/>
              <a:gd name="connsiteX8" fmla="*/ 7939314 w 8519885"/>
              <a:gd name="connsiteY8" fmla="*/ 464457 h 1393372"/>
              <a:gd name="connsiteX9" fmla="*/ 8519885 w 8519885"/>
              <a:gd name="connsiteY9" fmla="*/ 1393372 h 1393372"/>
              <a:gd name="connsiteX0" fmla="*/ 0 w 8519885"/>
              <a:gd name="connsiteY0" fmla="*/ 0 h 1393372"/>
              <a:gd name="connsiteX1" fmla="*/ 624114 w 8519885"/>
              <a:gd name="connsiteY1" fmla="*/ 159657 h 1393372"/>
              <a:gd name="connsiteX2" fmla="*/ 1857828 w 8519885"/>
              <a:gd name="connsiteY2" fmla="*/ 319315 h 1393372"/>
              <a:gd name="connsiteX3" fmla="*/ 2743200 w 8519885"/>
              <a:gd name="connsiteY3" fmla="*/ 319315 h 1393372"/>
              <a:gd name="connsiteX4" fmla="*/ 4223656 w 8519885"/>
              <a:gd name="connsiteY4" fmla="*/ 493486 h 1393372"/>
              <a:gd name="connsiteX5" fmla="*/ 5210628 w 8519885"/>
              <a:gd name="connsiteY5" fmla="*/ 638629 h 1393372"/>
              <a:gd name="connsiteX6" fmla="*/ 5979885 w 8519885"/>
              <a:gd name="connsiteY6" fmla="*/ 566058 h 1393372"/>
              <a:gd name="connsiteX7" fmla="*/ 7112000 w 8519885"/>
              <a:gd name="connsiteY7" fmla="*/ 174172 h 1393372"/>
              <a:gd name="connsiteX8" fmla="*/ 7939314 w 8519885"/>
              <a:gd name="connsiteY8" fmla="*/ 464457 h 1393372"/>
              <a:gd name="connsiteX9" fmla="*/ 8519885 w 8519885"/>
              <a:gd name="connsiteY9" fmla="*/ 1393372 h 1393372"/>
              <a:gd name="connsiteX0" fmla="*/ 0 w 8519885"/>
              <a:gd name="connsiteY0" fmla="*/ 0 h 1393372"/>
              <a:gd name="connsiteX1" fmla="*/ 624114 w 8519885"/>
              <a:gd name="connsiteY1" fmla="*/ 159657 h 1393372"/>
              <a:gd name="connsiteX2" fmla="*/ 1857828 w 8519885"/>
              <a:gd name="connsiteY2" fmla="*/ 319315 h 1393372"/>
              <a:gd name="connsiteX3" fmla="*/ 2743200 w 8519885"/>
              <a:gd name="connsiteY3" fmla="*/ 319315 h 1393372"/>
              <a:gd name="connsiteX4" fmla="*/ 4223656 w 8519885"/>
              <a:gd name="connsiteY4" fmla="*/ 493486 h 1393372"/>
              <a:gd name="connsiteX5" fmla="*/ 4963886 w 8519885"/>
              <a:gd name="connsiteY5" fmla="*/ 899886 h 1393372"/>
              <a:gd name="connsiteX6" fmla="*/ 5979885 w 8519885"/>
              <a:gd name="connsiteY6" fmla="*/ 566058 h 1393372"/>
              <a:gd name="connsiteX7" fmla="*/ 7112000 w 8519885"/>
              <a:gd name="connsiteY7" fmla="*/ 174172 h 1393372"/>
              <a:gd name="connsiteX8" fmla="*/ 7939314 w 8519885"/>
              <a:gd name="connsiteY8" fmla="*/ 464457 h 1393372"/>
              <a:gd name="connsiteX9" fmla="*/ 8519885 w 8519885"/>
              <a:gd name="connsiteY9" fmla="*/ 1393372 h 1393372"/>
              <a:gd name="connsiteX0" fmla="*/ 0 w 8519885"/>
              <a:gd name="connsiteY0" fmla="*/ 0 h 1393372"/>
              <a:gd name="connsiteX1" fmla="*/ 624114 w 8519885"/>
              <a:gd name="connsiteY1" fmla="*/ 159657 h 1393372"/>
              <a:gd name="connsiteX2" fmla="*/ 1857828 w 8519885"/>
              <a:gd name="connsiteY2" fmla="*/ 319315 h 1393372"/>
              <a:gd name="connsiteX3" fmla="*/ 2743200 w 8519885"/>
              <a:gd name="connsiteY3" fmla="*/ 319315 h 1393372"/>
              <a:gd name="connsiteX4" fmla="*/ 3701141 w 8519885"/>
              <a:gd name="connsiteY4" fmla="*/ 1088572 h 1393372"/>
              <a:gd name="connsiteX5" fmla="*/ 4963886 w 8519885"/>
              <a:gd name="connsiteY5" fmla="*/ 899886 h 1393372"/>
              <a:gd name="connsiteX6" fmla="*/ 5979885 w 8519885"/>
              <a:gd name="connsiteY6" fmla="*/ 566058 h 1393372"/>
              <a:gd name="connsiteX7" fmla="*/ 7112000 w 8519885"/>
              <a:gd name="connsiteY7" fmla="*/ 174172 h 1393372"/>
              <a:gd name="connsiteX8" fmla="*/ 7939314 w 8519885"/>
              <a:gd name="connsiteY8" fmla="*/ 464457 h 1393372"/>
              <a:gd name="connsiteX9" fmla="*/ 8519885 w 8519885"/>
              <a:gd name="connsiteY9" fmla="*/ 1393372 h 1393372"/>
              <a:gd name="connsiteX0" fmla="*/ 0 w 8519885"/>
              <a:gd name="connsiteY0" fmla="*/ 0 h 1393372"/>
              <a:gd name="connsiteX1" fmla="*/ 624114 w 8519885"/>
              <a:gd name="connsiteY1" fmla="*/ 159657 h 1393372"/>
              <a:gd name="connsiteX2" fmla="*/ 1857828 w 8519885"/>
              <a:gd name="connsiteY2" fmla="*/ 319315 h 1393372"/>
              <a:gd name="connsiteX3" fmla="*/ 2438400 w 8519885"/>
              <a:gd name="connsiteY3" fmla="*/ 566058 h 1393372"/>
              <a:gd name="connsiteX4" fmla="*/ 3701141 w 8519885"/>
              <a:gd name="connsiteY4" fmla="*/ 1088572 h 1393372"/>
              <a:gd name="connsiteX5" fmla="*/ 4963886 w 8519885"/>
              <a:gd name="connsiteY5" fmla="*/ 899886 h 1393372"/>
              <a:gd name="connsiteX6" fmla="*/ 5979885 w 8519885"/>
              <a:gd name="connsiteY6" fmla="*/ 566058 h 1393372"/>
              <a:gd name="connsiteX7" fmla="*/ 7112000 w 8519885"/>
              <a:gd name="connsiteY7" fmla="*/ 174172 h 1393372"/>
              <a:gd name="connsiteX8" fmla="*/ 7939314 w 8519885"/>
              <a:gd name="connsiteY8" fmla="*/ 464457 h 1393372"/>
              <a:gd name="connsiteX9" fmla="*/ 8519885 w 8519885"/>
              <a:gd name="connsiteY9" fmla="*/ 1393372 h 1393372"/>
              <a:gd name="connsiteX0" fmla="*/ 0 w 8519885"/>
              <a:gd name="connsiteY0" fmla="*/ 0 h 1393372"/>
              <a:gd name="connsiteX1" fmla="*/ 624114 w 8519885"/>
              <a:gd name="connsiteY1" fmla="*/ 159657 h 1393372"/>
              <a:gd name="connsiteX2" fmla="*/ 1596571 w 8519885"/>
              <a:gd name="connsiteY2" fmla="*/ 290287 h 1393372"/>
              <a:gd name="connsiteX3" fmla="*/ 2438400 w 8519885"/>
              <a:gd name="connsiteY3" fmla="*/ 566058 h 1393372"/>
              <a:gd name="connsiteX4" fmla="*/ 3701141 w 8519885"/>
              <a:gd name="connsiteY4" fmla="*/ 1088572 h 1393372"/>
              <a:gd name="connsiteX5" fmla="*/ 4963886 w 8519885"/>
              <a:gd name="connsiteY5" fmla="*/ 899886 h 1393372"/>
              <a:gd name="connsiteX6" fmla="*/ 5979885 w 8519885"/>
              <a:gd name="connsiteY6" fmla="*/ 566058 h 1393372"/>
              <a:gd name="connsiteX7" fmla="*/ 7112000 w 8519885"/>
              <a:gd name="connsiteY7" fmla="*/ 174172 h 1393372"/>
              <a:gd name="connsiteX8" fmla="*/ 7939314 w 8519885"/>
              <a:gd name="connsiteY8" fmla="*/ 464457 h 1393372"/>
              <a:gd name="connsiteX9" fmla="*/ 8519885 w 8519885"/>
              <a:gd name="connsiteY9" fmla="*/ 1393372 h 1393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519885" h="1393372">
                <a:moveTo>
                  <a:pt x="0" y="0"/>
                </a:moveTo>
                <a:cubicBezTo>
                  <a:pt x="166914" y="65314"/>
                  <a:pt x="358019" y="111276"/>
                  <a:pt x="624114" y="159657"/>
                </a:cubicBezTo>
                <a:cubicBezTo>
                  <a:pt x="890209" y="208038"/>
                  <a:pt x="1294190" y="222554"/>
                  <a:pt x="1596571" y="290287"/>
                </a:cubicBezTo>
                <a:cubicBezTo>
                  <a:pt x="1898952" y="358020"/>
                  <a:pt x="2087639" y="433011"/>
                  <a:pt x="2438400" y="566058"/>
                </a:cubicBezTo>
                <a:cubicBezTo>
                  <a:pt x="2789161" y="699105"/>
                  <a:pt x="3280227" y="1032934"/>
                  <a:pt x="3701141" y="1088572"/>
                </a:cubicBezTo>
                <a:cubicBezTo>
                  <a:pt x="4122055" y="1144210"/>
                  <a:pt x="4584095" y="986972"/>
                  <a:pt x="4963886" y="899886"/>
                </a:cubicBezTo>
                <a:cubicBezTo>
                  <a:pt x="5343677" y="812800"/>
                  <a:pt x="5621866" y="687010"/>
                  <a:pt x="5979885" y="566058"/>
                </a:cubicBezTo>
                <a:cubicBezTo>
                  <a:pt x="6337904" y="445106"/>
                  <a:pt x="6785429" y="191106"/>
                  <a:pt x="7112000" y="174172"/>
                </a:cubicBezTo>
                <a:cubicBezTo>
                  <a:pt x="7438572" y="157239"/>
                  <a:pt x="7704667" y="261257"/>
                  <a:pt x="7939314" y="464457"/>
                </a:cubicBezTo>
                <a:cubicBezTo>
                  <a:pt x="8173961" y="667657"/>
                  <a:pt x="8447314" y="1279677"/>
                  <a:pt x="8519885" y="1393372"/>
                </a:cubicBezTo>
              </a:path>
            </a:pathLst>
          </a:custGeom>
          <a:noFill/>
          <a:ln>
            <a:solidFill>
              <a:schemeClr val="accent3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/>
          </a:p>
        </p:txBody>
      </p:sp>
      <p:sp>
        <p:nvSpPr>
          <p:cNvPr id="15" name="Полилиния 14"/>
          <p:cNvSpPr/>
          <p:nvPr userDrawn="1"/>
        </p:nvSpPr>
        <p:spPr>
          <a:xfrm rot="12100833">
            <a:off x="16970542" y="6923642"/>
            <a:ext cx="1369192" cy="3256240"/>
          </a:xfrm>
          <a:custGeom>
            <a:avLst/>
            <a:gdLst>
              <a:gd name="connsiteX0" fmla="*/ 0 w 2522525"/>
              <a:gd name="connsiteY0" fmla="*/ 0 h 4739640"/>
              <a:gd name="connsiteX1" fmla="*/ 182880 w 2522525"/>
              <a:gd name="connsiteY1" fmla="*/ 350520 h 4739640"/>
              <a:gd name="connsiteX2" fmla="*/ 449580 w 2522525"/>
              <a:gd name="connsiteY2" fmla="*/ 640080 h 4739640"/>
              <a:gd name="connsiteX3" fmla="*/ 693420 w 2522525"/>
              <a:gd name="connsiteY3" fmla="*/ 830580 h 4739640"/>
              <a:gd name="connsiteX4" fmla="*/ 1051560 w 2522525"/>
              <a:gd name="connsiteY4" fmla="*/ 944880 h 4739640"/>
              <a:gd name="connsiteX5" fmla="*/ 1478280 w 2522525"/>
              <a:gd name="connsiteY5" fmla="*/ 937260 h 4739640"/>
              <a:gd name="connsiteX6" fmla="*/ 1783080 w 2522525"/>
              <a:gd name="connsiteY6" fmla="*/ 929640 h 4739640"/>
              <a:gd name="connsiteX7" fmla="*/ 2019300 w 2522525"/>
              <a:gd name="connsiteY7" fmla="*/ 1013460 h 4739640"/>
              <a:gd name="connsiteX8" fmla="*/ 2308860 w 2522525"/>
              <a:gd name="connsiteY8" fmla="*/ 1257300 h 4739640"/>
              <a:gd name="connsiteX9" fmla="*/ 2514600 w 2522525"/>
              <a:gd name="connsiteY9" fmla="*/ 1775460 h 4739640"/>
              <a:gd name="connsiteX10" fmla="*/ 2438400 w 2522525"/>
              <a:gd name="connsiteY10" fmla="*/ 2438400 h 4739640"/>
              <a:gd name="connsiteX11" fmla="*/ 2057400 w 2522525"/>
              <a:gd name="connsiteY11" fmla="*/ 2926080 h 4739640"/>
              <a:gd name="connsiteX12" fmla="*/ 1706880 w 2522525"/>
              <a:gd name="connsiteY12" fmla="*/ 3101340 h 4739640"/>
              <a:gd name="connsiteX13" fmla="*/ 1280160 w 2522525"/>
              <a:gd name="connsiteY13" fmla="*/ 3451860 h 4739640"/>
              <a:gd name="connsiteX14" fmla="*/ 731520 w 2522525"/>
              <a:gd name="connsiteY14" fmla="*/ 4267200 h 4739640"/>
              <a:gd name="connsiteX15" fmla="*/ 487680 w 2522525"/>
              <a:gd name="connsiteY15" fmla="*/ 4739640 h 4739640"/>
              <a:gd name="connsiteX0" fmla="*/ 0 w 2522525"/>
              <a:gd name="connsiteY0" fmla="*/ 0 h 4421756"/>
              <a:gd name="connsiteX1" fmla="*/ 182880 w 2522525"/>
              <a:gd name="connsiteY1" fmla="*/ 350520 h 4421756"/>
              <a:gd name="connsiteX2" fmla="*/ 449580 w 2522525"/>
              <a:gd name="connsiteY2" fmla="*/ 640080 h 4421756"/>
              <a:gd name="connsiteX3" fmla="*/ 693420 w 2522525"/>
              <a:gd name="connsiteY3" fmla="*/ 830580 h 4421756"/>
              <a:gd name="connsiteX4" fmla="*/ 1051560 w 2522525"/>
              <a:gd name="connsiteY4" fmla="*/ 944880 h 4421756"/>
              <a:gd name="connsiteX5" fmla="*/ 1478280 w 2522525"/>
              <a:gd name="connsiteY5" fmla="*/ 937260 h 4421756"/>
              <a:gd name="connsiteX6" fmla="*/ 1783080 w 2522525"/>
              <a:gd name="connsiteY6" fmla="*/ 929640 h 4421756"/>
              <a:gd name="connsiteX7" fmla="*/ 2019300 w 2522525"/>
              <a:gd name="connsiteY7" fmla="*/ 1013460 h 4421756"/>
              <a:gd name="connsiteX8" fmla="*/ 2308860 w 2522525"/>
              <a:gd name="connsiteY8" fmla="*/ 1257300 h 4421756"/>
              <a:gd name="connsiteX9" fmla="*/ 2514600 w 2522525"/>
              <a:gd name="connsiteY9" fmla="*/ 1775460 h 4421756"/>
              <a:gd name="connsiteX10" fmla="*/ 2438400 w 2522525"/>
              <a:gd name="connsiteY10" fmla="*/ 2438400 h 4421756"/>
              <a:gd name="connsiteX11" fmla="*/ 2057400 w 2522525"/>
              <a:gd name="connsiteY11" fmla="*/ 2926080 h 4421756"/>
              <a:gd name="connsiteX12" fmla="*/ 1706880 w 2522525"/>
              <a:gd name="connsiteY12" fmla="*/ 3101340 h 4421756"/>
              <a:gd name="connsiteX13" fmla="*/ 1280160 w 2522525"/>
              <a:gd name="connsiteY13" fmla="*/ 3451860 h 4421756"/>
              <a:gd name="connsiteX14" fmla="*/ 731520 w 2522525"/>
              <a:gd name="connsiteY14" fmla="*/ 4267200 h 4421756"/>
              <a:gd name="connsiteX15" fmla="*/ 659709 w 2522525"/>
              <a:gd name="connsiteY15" fmla="*/ 4421756 h 4421756"/>
              <a:gd name="connsiteX0" fmla="*/ 0 w 2417609"/>
              <a:gd name="connsiteY0" fmla="*/ 54145 h 4076386"/>
              <a:gd name="connsiteX1" fmla="*/ 77964 w 2417609"/>
              <a:gd name="connsiteY1" fmla="*/ 5150 h 4076386"/>
              <a:gd name="connsiteX2" fmla="*/ 344664 w 2417609"/>
              <a:gd name="connsiteY2" fmla="*/ 294710 h 4076386"/>
              <a:gd name="connsiteX3" fmla="*/ 588504 w 2417609"/>
              <a:gd name="connsiteY3" fmla="*/ 485210 h 4076386"/>
              <a:gd name="connsiteX4" fmla="*/ 946644 w 2417609"/>
              <a:gd name="connsiteY4" fmla="*/ 599510 h 4076386"/>
              <a:gd name="connsiteX5" fmla="*/ 1373364 w 2417609"/>
              <a:gd name="connsiteY5" fmla="*/ 591890 h 4076386"/>
              <a:gd name="connsiteX6" fmla="*/ 1678164 w 2417609"/>
              <a:gd name="connsiteY6" fmla="*/ 584270 h 4076386"/>
              <a:gd name="connsiteX7" fmla="*/ 1914384 w 2417609"/>
              <a:gd name="connsiteY7" fmla="*/ 668090 h 4076386"/>
              <a:gd name="connsiteX8" fmla="*/ 2203944 w 2417609"/>
              <a:gd name="connsiteY8" fmla="*/ 911930 h 4076386"/>
              <a:gd name="connsiteX9" fmla="*/ 2409684 w 2417609"/>
              <a:gd name="connsiteY9" fmla="*/ 1430090 h 4076386"/>
              <a:gd name="connsiteX10" fmla="*/ 2333484 w 2417609"/>
              <a:gd name="connsiteY10" fmla="*/ 2093030 h 4076386"/>
              <a:gd name="connsiteX11" fmla="*/ 1952484 w 2417609"/>
              <a:gd name="connsiteY11" fmla="*/ 2580710 h 4076386"/>
              <a:gd name="connsiteX12" fmla="*/ 1601964 w 2417609"/>
              <a:gd name="connsiteY12" fmla="*/ 2755970 h 4076386"/>
              <a:gd name="connsiteX13" fmla="*/ 1175244 w 2417609"/>
              <a:gd name="connsiteY13" fmla="*/ 3106490 h 4076386"/>
              <a:gd name="connsiteX14" fmla="*/ 626604 w 2417609"/>
              <a:gd name="connsiteY14" fmla="*/ 3921830 h 4076386"/>
              <a:gd name="connsiteX15" fmla="*/ 554793 w 2417609"/>
              <a:gd name="connsiteY15" fmla="*/ 4076386 h 4076386"/>
              <a:gd name="connsiteX0" fmla="*/ 1 w 3142530"/>
              <a:gd name="connsiteY0" fmla="*/ 0 h 4244231"/>
              <a:gd name="connsiteX1" fmla="*/ 802885 w 3142530"/>
              <a:gd name="connsiteY1" fmla="*/ 172995 h 4244231"/>
              <a:gd name="connsiteX2" fmla="*/ 1069585 w 3142530"/>
              <a:gd name="connsiteY2" fmla="*/ 462555 h 4244231"/>
              <a:gd name="connsiteX3" fmla="*/ 1313425 w 3142530"/>
              <a:gd name="connsiteY3" fmla="*/ 653055 h 4244231"/>
              <a:gd name="connsiteX4" fmla="*/ 1671565 w 3142530"/>
              <a:gd name="connsiteY4" fmla="*/ 767355 h 4244231"/>
              <a:gd name="connsiteX5" fmla="*/ 2098285 w 3142530"/>
              <a:gd name="connsiteY5" fmla="*/ 759735 h 4244231"/>
              <a:gd name="connsiteX6" fmla="*/ 2403085 w 3142530"/>
              <a:gd name="connsiteY6" fmla="*/ 752115 h 4244231"/>
              <a:gd name="connsiteX7" fmla="*/ 2639305 w 3142530"/>
              <a:gd name="connsiteY7" fmla="*/ 835935 h 4244231"/>
              <a:gd name="connsiteX8" fmla="*/ 2928865 w 3142530"/>
              <a:gd name="connsiteY8" fmla="*/ 1079775 h 4244231"/>
              <a:gd name="connsiteX9" fmla="*/ 3134605 w 3142530"/>
              <a:gd name="connsiteY9" fmla="*/ 1597935 h 4244231"/>
              <a:gd name="connsiteX10" fmla="*/ 3058405 w 3142530"/>
              <a:gd name="connsiteY10" fmla="*/ 2260875 h 4244231"/>
              <a:gd name="connsiteX11" fmla="*/ 2677405 w 3142530"/>
              <a:gd name="connsiteY11" fmla="*/ 2748555 h 4244231"/>
              <a:gd name="connsiteX12" fmla="*/ 2326885 w 3142530"/>
              <a:gd name="connsiteY12" fmla="*/ 2923815 h 4244231"/>
              <a:gd name="connsiteX13" fmla="*/ 1900165 w 3142530"/>
              <a:gd name="connsiteY13" fmla="*/ 3274335 h 4244231"/>
              <a:gd name="connsiteX14" fmla="*/ 1351525 w 3142530"/>
              <a:gd name="connsiteY14" fmla="*/ 4089675 h 4244231"/>
              <a:gd name="connsiteX15" fmla="*/ 1279714 w 3142530"/>
              <a:gd name="connsiteY15" fmla="*/ 4244231 h 4244231"/>
              <a:gd name="connsiteX0" fmla="*/ 0 w 2339645"/>
              <a:gd name="connsiteY0" fmla="*/ 0 h 4071236"/>
              <a:gd name="connsiteX1" fmla="*/ 266700 w 2339645"/>
              <a:gd name="connsiteY1" fmla="*/ 289560 h 4071236"/>
              <a:gd name="connsiteX2" fmla="*/ 510540 w 2339645"/>
              <a:gd name="connsiteY2" fmla="*/ 480060 h 4071236"/>
              <a:gd name="connsiteX3" fmla="*/ 868680 w 2339645"/>
              <a:gd name="connsiteY3" fmla="*/ 594360 h 4071236"/>
              <a:gd name="connsiteX4" fmla="*/ 1295400 w 2339645"/>
              <a:gd name="connsiteY4" fmla="*/ 586740 h 4071236"/>
              <a:gd name="connsiteX5" fmla="*/ 1600200 w 2339645"/>
              <a:gd name="connsiteY5" fmla="*/ 579120 h 4071236"/>
              <a:gd name="connsiteX6" fmla="*/ 1836420 w 2339645"/>
              <a:gd name="connsiteY6" fmla="*/ 662940 h 4071236"/>
              <a:gd name="connsiteX7" fmla="*/ 2125980 w 2339645"/>
              <a:gd name="connsiteY7" fmla="*/ 906780 h 4071236"/>
              <a:gd name="connsiteX8" fmla="*/ 2331720 w 2339645"/>
              <a:gd name="connsiteY8" fmla="*/ 1424940 h 4071236"/>
              <a:gd name="connsiteX9" fmla="*/ 2255520 w 2339645"/>
              <a:gd name="connsiteY9" fmla="*/ 2087880 h 4071236"/>
              <a:gd name="connsiteX10" fmla="*/ 1874520 w 2339645"/>
              <a:gd name="connsiteY10" fmla="*/ 2575560 h 4071236"/>
              <a:gd name="connsiteX11" fmla="*/ 1524000 w 2339645"/>
              <a:gd name="connsiteY11" fmla="*/ 2750820 h 4071236"/>
              <a:gd name="connsiteX12" fmla="*/ 1097280 w 2339645"/>
              <a:gd name="connsiteY12" fmla="*/ 3101340 h 4071236"/>
              <a:gd name="connsiteX13" fmla="*/ 548640 w 2339645"/>
              <a:gd name="connsiteY13" fmla="*/ 3916680 h 4071236"/>
              <a:gd name="connsiteX14" fmla="*/ 476829 w 2339645"/>
              <a:gd name="connsiteY14" fmla="*/ 4071236 h 4071236"/>
              <a:gd name="connsiteX0" fmla="*/ 0 w 2072945"/>
              <a:gd name="connsiteY0" fmla="*/ -1 h 3781675"/>
              <a:gd name="connsiteX1" fmla="*/ 243840 w 2072945"/>
              <a:gd name="connsiteY1" fmla="*/ 190499 h 3781675"/>
              <a:gd name="connsiteX2" fmla="*/ 601980 w 2072945"/>
              <a:gd name="connsiteY2" fmla="*/ 304799 h 3781675"/>
              <a:gd name="connsiteX3" fmla="*/ 1028700 w 2072945"/>
              <a:gd name="connsiteY3" fmla="*/ 297179 h 3781675"/>
              <a:gd name="connsiteX4" fmla="*/ 1333500 w 2072945"/>
              <a:gd name="connsiteY4" fmla="*/ 289559 h 3781675"/>
              <a:gd name="connsiteX5" fmla="*/ 1569720 w 2072945"/>
              <a:gd name="connsiteY5" fmla="*/ 373379 h 3781675"/>
              <a:gd name="connsiteX6" fmla="*/ 1859280 w 2072945"/>
              <a:gd name="connsiteY6" fmla="*/ 617219 h 3781675"/>
              <a:gd name="connsiteX7" fmla="*/ 2065020 w 2072945"/>
              <a:gd name="connsiteY7" fmla="*/ 1135379 h 3781675"/>
              <a:gd name="connsiteX8" fmla="*/ 1988820 w 2072945"/>
              <a:gd name="connsiteY8" fmla="*/ 1798319 h 3781675"/>
              <a:gd name="connsiteX9" fmla="*/ 1607820 w 2072945"/>
              <a:gd name="connsiteY9" fmla="*/ 2285999 h 3781675"/>
              <a:gd name="connsiteX10" fmla="*/ 1257300 w 2072945"/>
              <a:gd name="connsiteY10" fmla="*/ 2461259 h 3781675"/>
              <a:gd name="connsiteX11" fmla="*/ 830580 w 2072945"/>
              <a:gd name="connsiteY11" fmla="*/ 2811779 h 3781675"/>
              <a:gd name="connsiteX12" fmla="*/ 281940 w 2072945"/>
              <a:gd name="connsiteY12" fmla="*/ 3627119 h 3781675"/>
              <a:gd name="connsiteX13" fmla="*/ 210129 w 2072945"/>
              <a:gd name="connsiteY13" fmla="*/ 3781675 h 3781675"/>
              <a:gd name="connsiteX0" fmla="*/ 0 w 2072945"/>
              <a:gd name="connsiteY0" fmla="*/ 0 h 3781676"/>
              <a:gd name="connsiteX1" fmla="*/ 243840 w 2072945"/>
              <a:gd name="connsiteY1" fmla="*/ 190500 h 3781676"/>
              <a:gd name="connsiteX2" fmla="*/ 601980 w 2072945"/>
              <a:gd name="connsiteY2" fmla="*/ 304800 h 3781676"/>
              <a:gd name="connsiteX3" fmla="*/ 1028700 w 2072945"/>
              <a:gd name="connsiteY3" fmla="*/ 297180 h 3781676"/>
              <a:gd name="connsiteX4" fmla="*/ 1333500 w 2072945"/>
              <a:gd name="connsiteY4" fmla="*/ 289560 h 3781676"/>
              <a:gd name="connsiteX5" fmla="*/ 1569720 w 2072945"/>
              <a:gd name="connsiteY5" fmla="*/ 373380 h 3781676"/>
              <a:gd name="connsiteX6" fmla="*/ 1859280 w 2072945"/>
              <a:gd name="connsiteY6" fmla="*/ 617220 h 3781676"/>
              <a:gd name="connsiteX7" fmla="*/ 2065020 w 2072945"/>
              <a:gd name="connsiteY7" fmla="*/ 1135380 h 3781676"/>
              <a:gd name="connsiteX8" fmla="*/ 1988820 w 2072945"/>
              <a:gd name="connsiteY8" fmla="*/ 1798320 h 3781676"/>
              <a:gd name="connsiteX9" fmla="*/ 1607820 w 2072945"/>
              <a:gd name="connsiteY9" fmla="*/ 2286000 h 3781676"/>
              <a:gd name="connsiteX10" fmla="*/ 1257300 w 2072945"/>
              <a:gd name="connsiteY10" fmla="*/ 2461260 h 3781676"/>
              <a:gd name="connsiteX11" fmla="*/ 958982 w 2072945"/>
              <a:gd name="connsiteY11" fmla="*/ 2661124 h 3781676"/>
              <a:gd name="connsiteX12" fmla="*/ 830580 w 2072945"/>
              <a:gd name="connsiteY12" fmla="*/ 2811780 h 3781676"/>
              <a:gd name="connsiteX13" fmla="*/ 281940 w 2072945"/>
              <a:gd name="connsiteY13" fmla="*/ 3627120 h 3781676"/>
              <a:gd name="connsiteX14" fmla="*/ 210129 w 2072945"/>
              <a:gd name="connsiteY14" fmla="*/ 3781676 h 3781676"/>
              <a:gd name="connsiteX0" fmla="*/ 0 w 2072945"/>
              <a:gd name="connsiteY0" fmla="*/ 0 h 4038894"/>
              <a:gd name="connsiteX1" fmla="*/ 243840 w 2072945"/>
              <a:gd name="connsiteY1" fmla="*/ 190500 h 4038894"/>
              <a:gd name="connsiteX2" fmla="*/ 601980 w 2072945"/>
              <a:gd name="connsiteY2" fmla="*/ 304800 h 4038894"/>
              <a:gd name="connsiteX3" fmla="*/ 1028700 w 2072945"/>
              <a:gd name="connsiteY3" fmla="*/ 297180 h 4038894"/>
              <a:gd name="connsiteX4" fmla="*/ 1333500 w 2072945"/>
              <a:gd name="connsiteY4" fmla="*/ 289560 h 4038894"/>
              <a:gd name="connsiteX5" fmla="*/ 1569720 w 2072945"/>
              <a:gd name="connsiteY5" fmla="*/ 373380 h 4038894"/>
              <a:gd name="connsiteX6" fmla="*/ 1859280 w 2072945"/>
              <a:gd name="connsiteY6" fmla="*/ 617220 h 4038894"/>
              <a:gd name="connsiteX7" fmla="*/ 2065020 w 2072945"/>
              <a:gd name="connsiteY7" fmla="*/ 1135380 h 4038894"/>
              <a:gd name="connsiteX8" fmla="*/ 1988820 w 2072945"/>
              <a:gd name="connsiteY8" fmla="*/ 1798320 h 4038894"/>
              <a:gd name="connsiteX9" fmla="*/ 1607820 w 2072945"/>
              <a:gd name="connsiteY9" fmla="*/ 2286000 h 4038894"/>
              <a:gd name="connsiteX10" fmla="*/ 1257300 w 2072945"/>
              <a:gd name="connsiteY10" fmla="*/ 2461260 h 4038894"/>
              <a:gd name="connsiteX11" fmla="*/ 958982 w 2072945"/>
              <a:gd name="connsiteY11" fmla="*/ 2661124 h 4038894"/>
              <a:gd name="connsiteX12" fmla="*/ 830580 w 2072945"/>
              <a:gd name="connsiteY12" fmla="*/ 2811780 h 4038894"/>
              <a:gd name="connsiteX13" fmla="*/ 281940 w 2072945"/>
              <a:gd name="connsiteY13" fmla="*/ 3627120 h 4038894"/>
              <a:gd name="connsiteX14" fmla="*/ 645569 w 2072945"/>
              <a:gd name="connsiteY14" fmla="*/ 4038895 h 4038894"/>
              <a:gd name="connsiteX0" fmla="*/ 0 w 2072945"/>
              <a:gd name="connsiteY0" fmla="*/ 0 h 4038895"/>
              <a:gd name="connsiteX1" fmla="*/ 243840 w 2072945"/>
              <a:gd name="connsiteY1" fmla="*/ 190500 h 4038895"/>
              <a:gd name="connsiteX2" fmla="*/ 601980 w 2072945"/>
              <a:gd name="connsiteY2" fmla="*/ 304800 h 4038895"/>
              <a:gd name="connsiteX3" fmla="*/ 1028700 w 2072945"/>
              <a:gd name="connsiteY3" fmla="*/ 297180 h 4038895"/>
              <a:gd name="connsiteX4" fmla="*/ 1333500 w 2072945"/>
              <a:gd name="connsiteY4" fmla="*/ 289560 h 4038895"/>
              <a:gd name="connsiteX5" fmla="*/ 1569720 w 2072945"/>
              <a:gd name="connsiteY5" fmla="*/ 373380 h 4038895"/>
              <a:gd name="connsiteX6" fmla="*/ 1859280 w 2072945"/>
              <a:gd name="connsiteY6" fmla="*/ 617220 h 4038895"/>
              <a:gd name="connsiteX7" fmla="*/ 2065020 w 2072945"/>
              <a:gd name="connsiteY7" fmla="*/ 1135380 h 4038895"/>
              <a:gd name="connsiteX8" fmla="*/ 1988820 w 2072945"/>
              <a:gd name="connsiteY8" fmla="*/ 1798320 h 4038895"/>
              <a:gd name="connsiteX9" fmla="*/ 1607820 w 2072945"/>
              <a:gd name="connsiteY9" fmla="*/ 2286000 h 4038895"/>
              <a:gd name="connsiteX10" fmla="*/ 1257300 w 2072945"/>
              <a:gd name="connsiteY10" fmla="*/ 2461260 h 4038895"/>
              <a:gd name="connsiteX11" fmla="*/ 958982 w 2072945"/>
              <a:gd name="connsiteY11" fmla="*/ 2661124 h 4038895"/>
              <a:gd name="connsiteX12" fmla="*/ 830580 w 2072945"/>
              <a:gd name="connsiteY12" fmla="*/ 2811780 h 4038895"/>
              <a:gd name="connsiteX13" fmla="*/ 848616 w 2072945"/>
              <a:gd name="connsiteY13" fmla="*/ 3579372 h 4038895"/>
              <a:gd name="connsiteX14" fmla="*/ 645569 w 2072945"/>
              <a:gd name="connsiteY14" fmla="*/ 4038895 h 4038895"/>
              <a:gd name="connsiteX0" fmla="*/ 0 w 2072945"/>
              <a:gd name="connsiteY0" fmla="*/ 0 h 3922433"/>
              <a:gd name="connsiteX1" fmla="*/ 243840 w 2072945"/>
              <a:gd name="connsiteY1" fmla="*/ 190500 h 3922433"/>
              <a:gd name="connsiteX2" fmla="*/ 601980 w 2072945"/>
              <a:gd name="connsiteY2" fmla="*/ 304800 h 3922433"/>
              <a:gd name="connsiteX3" fmla="*/ 1028700 w 2072945"/>
              <a:gd name="connsiteY3" fmla="*/ 297180 h 3922433"/>
              <a:gd name="connsiteX4" fmla="*/ 1333500 w 2072945"/>
              <a:gd name="connsiteY4" fmla="*/ 289560 h 3922433"/>
              <a:gd name="connsiteX5" fmla="*/ 1569720 w 2072945"/>
              <a:gd name="connsiteY5" fmla="*/ 373380 h 3922433"/>
              <a:gd name="connsiteX6" fmla="*/ 1859280 w 2072945"/>
              <a:gd name="connsiteY6" fmla="*/ 617220 h 3922433"/>
              <a:gd name="connsiteX7" fmla="*/ 2065020 w 2072945"/>
              <a:gd name="connsiteY7" fmla="*/ 1135380 h 3922433"/>
              <a:gd name="connsiteX8" fmla="*/ 1988820 w 2072945"/>
              <a:gd name="connsiteY8" fmla="*/ 1798320 h 3922433"/>
              <a:gd name="connsiteX9" fmla="*/ 1607820 w 2072945"/>
              <a:gd name="connsiteY9" fmla="*/ 2286000 h 3922433"/>
              <a:gd name="connsiteX10" fmla="*/ 1257300 w 2072945"/>
              <a:gd name="connsiteY10" fmla="*/ 2461260 h 3922433"/>
              <a:gd name="connsiteX11" fmla="*/ 958982 w 2072945"/>
              <a:gd name="connsiteY11" fmla="*/ 2661124 h 3922433"/>
              <a:gd name="connsiteX12" fmla="*/ 830580 w 2072945"/>
              <a:gd name="connsiteY12" fmla="*/ 2811780 h 3922433"/>
              <a:gd name="connsiteX13" fmla="*/ 848616 w 2072945"/>
              <a:gd name="connsiteY13" fmla="*/ 3579372 h 3922433"/>
              <a:gd name="connsiteX14" fmla="*/ 894508 w 2072945"/>
              <a:gd name="connsiteY14" fmla="*/ 3922433 h 3922433"/>
              <a:gd name="connsiteX0" fmla="*/ 0 w 2072945"/>
              <a:gd name="connsiteY0" fmla="*/ 0 h 3922433"/>
              <a:gd name="connsiteX1" fmla="*/ 243840 w 2072945"/>
              <a:gd name="connsiteY1" fmla="*/ 190500 h 3922433"/>
              <a:gd name="connsiteX2" fmla="*/ 601980 w 2072945"/>
              <a:gd name="connsiteY2" fmla="*/ 304800 h 3922433"/>
              <a:gd name="connsiteX3" fmla="*/ 1028700 w 2072945"/>
              <a:gd name="connsiteY3" fmla="*/ 297180 h 3922433"/>
              <a:gd name="connsiteX4" fmla="*/ 1333500 w 2072945"/>
              <a:gd name="connsiteY4" fmla="*/ 289560 h 3922433"/>
              <a:gd name="connsiteX5" fmla="*/ 1569720 w 2072945"/>
              <a:gd name="connsiteY5" fmla="*/ 373380 h 3922433"/>
              <a:gd name="connsiteX6" fmla="*/ 1859280 w 2072945"/>
              <a:gd name="connsiteY6" fmla="*/ 617220 h 3922433"/>
              <a:gd name="connsiteX7" fmla="*/ 2065020 w 2072945"/>
              <a:gd name="connsiteY7" fmla="*/ 1135380 h 3922433"/>
              <a:gd name="connsiteX8" fmla="*/ 1988820 w 2072945"/>
              <a:gd name="connsiteY8" fmla="*/ 1798320 h 3922433"/>
              <a:gd name="connsiteX9" fmla="*/ 1607820 w 2072945"/>
              <a:gd name="connsiteY9" fmla="*/ 2286000 h 3922433"/>
              <a:gd name="connsiteX10" fmla="*/ 1257300 w 2072945"/>
              <a:gd name="connsiteY10" fmla="*/ 2461260 h 3922433"/>
              <a:gd name="connsiteX11" fmla="*/ 958982 w 2072945"/>
              <a:gd name="connsiteY11" fmla="*/ 2661124 h 3922433"/>
              <a:gd name="connsiteX12" fmla="*/ 830580 w 2072945"/>
              <a:gd name="connsiteY12" fmla="*/ 2811780 h 3922433"/>
              <a:gd name="connsiteX13" fmla="*/ 894508 w 2072945"/>
              <a:gd name="connsiteY13" fmla="*/ 3922433 h 3922433"/>
              <a:gd name="connsiteX0" fmla="*/ 0 w 2072945"/>
              <a:gd name="connsiteY0" fmla="*/ 0 h 3922433"/>
              <a:gd name="connsiteX1" fmla="*/ 243840 w 2072945"/>
              <a:gd name="connsiteY1" fmla="*/ 190500 h 3922433"/>
              <a:gd name="connsiteX2" fmla="*/ 601980 w 2072945"/>
              <a:gd name="connsiteY2" fmla="*/ 304800 h 3922433"/>
              <a:gd name="connsiteX3" fmla="*/ 1028700 w 2072945"/>
              <a:gd name="connsiteY3" fmla="*/ 297180 h 3922433"/>
              <a:gd name="connsiteX4" fmla="*/ 1333500 w 2072945"/>
              <a:gd name="connsiteY4" fmla="*/ 289560 h 3922433"/>
              <a:gd name="connsiteX5" fmla="*/ 1569720 w 2072945"/>
              <a:gd name="connsiteY5" fmla="*/ 373380 h 3922433"/>
              <a:gd name="connsiteX6" fmla="*/ 1859280 w 2072945"/>
              <a:gd name="connsiteY6" fmla="*/ 617220 h 3922433"/>
              <a:gd name="connsiteX7" fmla="*/ 2065020 w 2072945"/>
              <a:gd name="connsiteY7" fmla="*/ 1135380 h 3922433"/>
              <a:gd name="connsiteX8" fmla="*/ 1988820 w 2072945"/>
              <a:gd name="connsiteY8" fmla="*/ 1798320 h 3922433"/>
              <a:gd name="connsiteX9" fmla="*/ 1607820 w 2072945"/>
              <a:gd name="connsiteY9" fmla="*/ 2286000 h 3922433"/>
              <a:gd name="connsiteX10" fmla="*/ 1257300 w 2072945"/>
              <a:gd name="connsiteY10" fmla="*/ 2461260 h 3922433"/>
              <a:gd name="connsiteX11" fmla="*/ 958982 w 2072945"/>
              <a:gd name="connsiteY11" fmla="*/ 2661124 h 3922433"/>
              <a:gd name="connsiteX12" fmla="*/ 833762 w 2072945"/>
              <a:gd name="connsiteY12" fmla="*/ 3149437 h 3922433"/>
              <a:gd name="connsiteX13" fmla="*/ 894508 w 2072945"/>
              <a:gd name="connsiteY13" fmla="*/ 3922433 h 3922433"/>
              <a:gd name="connsiteX0" fmla="*/ 0 w 2072945"/>
              <a:gd name="connsiteY0" fmla="*/ 0 h 3922433"/>
              <a:gd name="connsiteX1" fmla="*/ 243840 w 2072945"/>
              <a:gd name="connsiteY1" fmla="*/ 190500 h 3922433"/>
              <a:gd name="connsiteX2" fmla="*/ 601980 w 2072945"/>
              <a:gd name="connsiteY2" fmla="*/ 304800 h 3922433"/>
              <a:gd name="connsiteX3" fmla="*/ 1028700 w 2072945"/>
              <a:gd name="connsiteY3" fmla="*/ 297180 h 3922433"/>
              <a:gd name="connsiteX4" fmla="*/ 1333500 w 2072945"/>
              <a:gd name="connsiteY4" fmla="*/ 289560 h 3922433"/>
              <a:gd name="connsiteX5" fmla="*/ 1569720 w 2072945"/>
              <a:gd name="connsiteY5" fmla="*/ 373380 h 3922433"/>
              <a:gd name="connsiteX6" fmla="*/ 1859280 w 2072945"/>
              <a:gd name="connsiteY6" fmla="*/ 617220 h 3922433"/>
              <a:gd name="connsiteX7" fmla="*/ 2065020 w 2072945"/>
              <a:gd name="connsiteY7" fmla="*/ 1135380 h 3922433"/>
              <a:gd name="connsiteX8" fmla="*/ 1988820 w 2072945"/>
              <a:gd name="connsiteY8" fmla="*/ 1798320 h 3922433"/>
              <a:gd name="connsiteX9" fmla="*/ 1607820 w 2072945"/>
              <a:gd name="connsiteY9" fmla="*/ 2286000 h 3922433"/>
              <a:gd name="connsiteX10" fmla="*/ 1261477 w 2072945"/>
              <a:gd name="connsiteY10" fmla="*/ 2422307 h 3922433"/>
              <a:gd name="connsiteX11" fmla="*/ 958982 w 2072945"/>
              <a:gd name="connsiteY11" fmla="*/ 2661124 h 3922433"/>
              <a:gd name="connsiteX12" fmla="*/ 833762 w 2072945"/>
              <a:gd name="connsiteY12" fmla="*/ 3149437 h 3922433"/>
              <a:gd name="connsiteX13" fmla="*/ 894508 w 2072945"/>
              <a:gd name="connsiteY13" fmla="*/ 3922433 h 3922433"/>
              <a:gd name="connsiteX0" fmla="*/ 0 w 2070572"/>
              <a:gd name="connsiteY0" fmla="*/ 0 h 3922433"/>
              <a:gd name="connsiteX1" fmla="*/ 243840 w 2070572"/>
              <a:gd name="connsiteY1" fmla="*/ 190500 h 3922433"/>
              <a:gd name="connsiteX2" fmla="*/ 601980 w 2070572"/>
              <a:gd name="connsiteY2" fmla="*/ 304800 h 3922433"/>
              <a:gd name="connsiteX3" fmla="*/ 1028700 w 2070572"/>
              <a:gd name="connsiteY3" fmla="*/ 297180 h 3922433"/>
              <a:gd name="connsiteX4" fmla="*/ 1333500 w 2070572"/>
              <a:gd name="connsiteY4" fmla="*/ 289560 h 3922433"/>
              <a:gd name="connsiteX5" fmla="*/ 1569720 w 2070572"/>
              <a:gd name="connsiteY5" fmla="*/ 373380 h 3922433"/>
              <a:gd name="connsiteX6" fmla="*/ 1859280 w 2070572"/>
              <a:gd name="connsiteY6" fmla="*/ 617220 h 3922433"/>
              <a:gd name="connsiteX7" fmla="*/ 2065020 w 2070572"/>
              <a:gd name="connsiteY7" fmla="*/ 1135380 h 3922433"/>
              <a:gd name="connsiteX8" fmla="*/ 1988820 w 2070572"/>
              <a:gd name="connsiteY8" fmla="*/ 1798320 h 3922433"/>
              <a:gd name="connsiteX9" fmla="*/ 1746665 w 2070572"/>
              <a:gd name="connsiteY9" fmla="*/ 2185587 h 3922433"/>
              <a:gd name="connsiteX10" fmla="*/ 1261477 w 2070572"/>
              <a:gd name="connsiteY10" fmla="*/ 2422307 h 3922433"/>
              <a:gd name="connsiteX11" fmla="*/ 958982 w 2070572"/>
              <a:gd name="connsiteY11" fmla="*/ 2661124 h 3922433"/>
              <a:gd name="connsiteX12" fmla="*/ 833762 w 2070572"/>
              <a:gd name="connsiteY12" fmla="*/ 3149437 h 3922433"/>
              <a:gd name="connsiteX13" fmla="*/ 894508 w 2070572"/>
              <a:gd name="connsiteY13" fmla="*/ 3922433 h 3922433"/>
              <a:gd name="connsiteX0" fmla="*/ 0 w 2070572"/>
              <a:gd name="connsiteY0" fmla="*/ 0 h 3922433"/>
              <a:gd name="connsiteX1" fmla="*/ 243840 w 2070572"/>
              <a:gd name="connsiteY1" fmla="*/ 190500 h 3922433"/>
              <a:gd name="connsiteX2" fmla="*/ 601980 w 2070572"/>
              <a:gd name="connsiteY2" fmla="*/ 304800 h 3922433"/>
              <a:gd name="connsiteX3" fmla="*/ 1028700 w 2070572"/>
              <a:gd name="connsiteY3" fmla="*/ 297180 h 3922433"/>
              <a:gd name="connsiteX4" fmla="*/ 1333500 w 2070572"/>
              <a:gd name="connsiteY4" fmla="*/ 289560 h 3922433"/>
              <a:gd name="connsiteX5" fmla="*/ 1569720 w 2070572"/>
              <a:gd name="connsiteY5" fmla="*/ 373380 h 3922433"/>
              <a:gd name="connsiteX6" fmla="*/ 1859280 w 2070572"/>
              <a:gd name="connsiteY6" fmla="*/ 617220 h 3922433"/>
              <a:gd name="connsiteX7" fmla="*/ 2065020 w 2070572"/>
              <a:gd name="connsiteY7" fmla="*/ 1135380 h 3922433"/>
              <a:gd name="connsiteX8" fmla="*/ 1988820 w 2070572"/>
              <a:gd name="connsiteY8" fmla="*/ 1798320 h 3922433"/>
              <a:gd name="connsiteX9" fmla="*/ 1746665 w 2070572"/>
              <a:gd name="connsiteY9" fmla="*/ 2185587 h 3922433"/>
              <a:gd name="connsiteX10" fmla="*/ 1171220 w 2070572"/>
              <a:gd name="connsiteY10" fmla="*/ 2500279 h 3922433"/>
              <a:gd name="connsiteX11" fmla="*/ 958982 w 2070572"/>
              <a:gd name="connsiteY11" fmla="*/ 2661124 h 3922433"/>
              <a:gd name="connsiteX12" fmla="*/ 833762 w 2070572"/>
              <a:gd name="connsiteY12" fmla="*/ 3149437 h 3922433"/>
              <a:gd name="connsiteX13" fmla="*/ 894508 w 2070572"/>
              <a:gd name="connsiteY13" fmla="*/ 3922433 h 3922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070572" h="3922433">
                <a:moveTo>
                  <a:pt x="0" y="0"/>
                </a:moveTo>
                <a:cubicBezTo>
                  <a:pt x="85090" y="80010"/>
                  <a:pt x="143510" y="139700"/>
                  <a:pt x="243840" y="190500"/>
                </a:cubicBezTo>
                <a:cubicBezTo>
                  <a:pt x="344170" y="241300"/>
                  <a:pt x="471170" y="287020"/>
                  <a:pt x="601980" y="304800"/>
                </a:cubicBezTo>
                <a:cubicBezTo>
                  <a:pt x="732790" y="322580"/>
                  <a:pt x="1028700" y="297180"/>
                  <a:pt x="1028700" y="297180"/>
                </a:cubicBezTo>
                <a:cubicBezTo>
                  <a:pt x="1150620" y="294640"/>
                  <a:pt x="1243330" y="276860"/>
                  <a:pt x="1333500" y="289560"/>
                </a:cubicBezTo>
                <a:cubicBezTo>
                  <a:pt x="1423670" y="302260"/>
                  <a:pt x="1482090" y="318770"/>
                  <a:pt x="1569720" y="373380"/>
                </a:cubicBezTo>
                <a:cubicBezTo>
                  <a:pt x="1657350" y="427990"/>
                  <a:pt x="1776730" y="490220"/>
                  <a:pt x="1859280" y="617220"/>
                </a:cubicBezTo>
                <a:cubicBezTo>
                  <a:pt x="1941830" y="744220"/>
                  <a:pt x="2043430" y="938530"/>
                  <a:pt x="2065020" y="1135380"/>
                </a:cubicBezTo>
                <a:cubicBezTo>
                  <a:pt x="2086610" y="1332230"/>
                  <a:pt x="2041879" y="1623286"/>
                  <a:pt x="1988820" y="1798320"/>
                </a:cubicBezTo>
                <a:cubicBezTo>
                  <a:pt x="1935761" y="1973355"/>
                  <a:pt x="1882932" y="2068594"/>
                  <a:pt x="1746665" y="2185587"/>
                </a:cubicBezTo>
                <a:cubicBezTo>
                  <a:pt x="1610398" y="2302580"/>
                  <a:pt x="1302501" y="2421023"/>
                  <a:pt x="1171220" y="2500279"/>
                </a:cubicBezTo>
                <a:cubicBezTo>
                  <a:pt x="1039940" y="2579535"/>
                  <a:pt x="1030102" y="2602704"/>
                  <a:pt x="958982" y="2661124"/>
                </a:cubicBezTo>
                <a:cubicBezTo>
                  <a:pt x="887862" y="2719544"/>
                  <a:pt x="844508" y="2939219"/>
                  <a:pt x="833762" y="3149437"/>
                </a:cubicBezTo>
                <a:cubicBezTo>
                  <a:pt x="823016" y="3359655"/>
                  <a:pt x="881190" y="3691047"/>
                  <a:pt x="894508" y="3922433"/>
                </a:cubicBezTo>
              </a:path>
            </a:pathLst>
          </a:custGeom>
          <a:noFill/>
          <a:ln>
            <a:solidFill>
              <a:schemeClr val="accent3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/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90000" y="86294"/>
            <a:ext cx="18108000" cy="10116000"/>
          </a:xfrm>
          <a:prstGeom prst="rect">
            <a:avLst/>
          </a:prstGeom>
          <a:noFill/>
          <a:ln>
            <a:gradFill flip="none" rotWithShape="1">
              <a:gsLst>
                <a:gs pos="0">
                  <a:schemeClr val="accent1"/>
                </a:gs>
                <a:gs pos="30000">
                  <a:schemeClr val="accent3"/>
                </a:gs>
                <a:gs pos="64000">
                  <a:schemeClr val="accent1">
                    <a:lumMod val="45000"/>
                    <a:lumOff val="55000"/>
                  </a:schemeClr>
                </a:gs>
                <a:gs pos="100000">
                  <a:schemeClr val="accent4"/>
                </a:gs>
              </a:gsLst>
              <a:path path="rect">
                <a:fillToRect l="100000" t="100000"/>
              </a:path>
              <a:tileRect r="-100000" b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олилиния 15"/>
          <p:cNvSpPr/>
          <p:nvPr userDrawn="1"/>
        </p:nvSpPr>
        <p:spPr>
          <a:xfrm rot="12100833">
            <a:off x="16538551" y="7524191"/>
            <a:ext cx="1369192" cy="2798242"/>
          </a:xfrm>
          <a:custGeom>
            <a:avLst/>
            <a:gdLst>
              <a:gd name="connsiteX0" fmla="*/ 0 w 2522525"/>
              <a:gd name="connsiteY0" fmla="*/ 0 h 4739640"/>
              <a:gd name="connsiteX1" fmla="*/ 182880 w 2522525"/>
              <a:gd name="connsiteY1" fmla="*/ 350520 h 4739640"/>
              <a:gd name="connsiteX2" fmla="*/ 449580 w 2522525"/>
              <a:gd name="connsiteY2" fmla="*/ 640080 h 4739640"/>
              <a:gd name="connsiteX3" fmla="*/ 693420 w 2522525"/>
              <a:gd name="connsiteY3" fmla="*/ 830580 h 4739640"/>
              <a:gd name="connsiteX4" fmla="*/ 1051560 w 2522525"/>
              <a:gd name="connsiteY4" fmla="*/ 944880 h 4739640"/>
              <a:gd name="connsiteX5" fmla="*/ 1478280 w 2522525"/>
              <a:gd name="connsiteY5" fmla="*/ 937260 h 4739640"/>
              <a:gd name="connsiteX6" fmla="*/ 1783080 w 2522525"/>
              <a:gd name="connsiteY6" fmla="*/ 929640 h 4739640"/>
              <a:gd name="connsiteX7" fmla="*/ 2019300 w 2522525"/>
              <a:gd name="connsiteY7" fmla="*/ 1013460 h 4739640"/>
              <a:gd name="connsiteX8" fmla="*/ 2308860 w 2522525"/>
              <a:gd name="connsiteY8" fmla="*/ 1257300 h 4739640"/>
              <a:gd name="connsiteX9" fmla="*/ 2514600 w 2522525"/>
              <a:gd name="connsiteY9" fmla="*/ 1775460 h 4739640"/>
              <a:gd name="connsiteX10" fmla="*/ 2438400 w 2522525"/>
              <a:gd name="connsiteY10" fmla="*/ 2438400 h 4739640"/>
              <a:gd name="connsiteX11" fmla="*/ 2057400 w 2522525"/>
              <a:gd name="connsiteY11" fmla="*/ 2926080 h 4739640"/>
              <a:gd name="connsiteX12" fmla="*/ 1706880 w 2522525"/>
              <a:gd name="connsiteY12" fmla="*/ 3101340 h 4739640"/>
              <a:gd name="connsiteX13" fmla="*/ 1280160 w 2522525"/>
              <a:gd name="connsiteY13" fmla="*/ 3451860 h 4739640"/>
              <a:gd name="connsiteX14" fmla="*/ 731520 w 2522525"/>
              <a:gd name="connsiteY14" fmla="*/ 4267200 h 4739640"/>
              <a:gd name="connsiteX15" fmla="*/ 487680 w 2522525"/>
              <a:gd name="connsiteY15" fmla="*/ 4739640 h 4739640"/>
              <a:gd name="connsiteX0" fmla="*/ 0 w 2522525"/>
              <a:gd name="connsiteY0" fmla="*/ 0 h 4421756"/>
              <a:gd name="connsiteX1" fmla="*/ 182880 w 2522525"/>
              <a:gd name="connsiteY1" fmla="*/ 350520 h 4421756"/>
              <a:gd name="connsiteX2" fmla="*/ 449580 w 2522525"/>
              <a:gd name="connsiteY2" fmla="*/ 640080 h 4421756"/>
              <a:gd name="connsiteX3" fmla="*/ 693420 w 2522525"/>
              <a:gd name="connsiteY3" fmla="*/ 830580 h 4421756"/>
              <a:gd name="connsiteX4" fmla="*/ 1051560 w 2522525"/>
              <a:gd name="connsiteY4" fmla="*/ 944880 h 4421756"/>
              <a:gd name="connsiteX5" fmla="*/ 1478280 w 2522525"/>
              <a:gd name="connsiteY5" fmla="*/ 937260 h 4421756"/>
              <a:gd name="connsiteX6" fmla="*/ 1783080 w 2522525"/>
              <a:gd name="connsiteY6" fmla="*/ 929640 h 4421756"/>
              <a:gd name="connsiteX7" fmla="*/ 2019300 w 2522525"/>
              <a:gd name="connsiteY7" fmla="*/ 1013460 h 4421756"/>
              <a:gd name="connsiteX8" fmla="*/ 2308860 w 2522525"/>
              <a:gd name="connsiteY8" fmla="*/ 1257300 h 4421756"/>
              <a:gd name="connsiteX9" fmla="*/ 2514600 w 2522525"/>
              <a:gd name="connsiteY9" fmla="*/ 1775460 h 4421756"/>
              <a:gd name="connsiteX10" fmla="*/ 2438400 w 2522525"/>
              <a:gd name="connsiteY10" fmla="*/ 2438400 h 4421756"/>
              <a:gd name="connsiteX11" fmla="*/ 2057400 w 2522525"/>
              <a:gd name="connsiteY11" fmla="*/ 2926080 h 4421756"/>
              <a:gd name="connsiteX12" fmla="*/ 1706880 w 2522525"/>
              <a:gd name="connsiteY12" fmla="*/ 3101340 h 4421756"/>
              <a:gd name="connsiteX13" fmla="*/ 1280160 w 2522525"/>
              <a:gd name="connsiteY13" fmla="*/ 3451860 h 4421756"/>
              <a:gd name="connsiteX14" fmla="*/ 731520 w 2522525"/>
              <a:gd name="connsiteY14" fmla="*/ 4267200 h 4421756"/>
              <a:gd name="connsiteX15" fmla="*/ 659709 w 2522525"/>
              <a:gd name="connsiteY15" fmla="*/ 4421756 h 4421756"/>
              <a:gd name="connsiteX0" fmla="*/ 0 w 2417609"/>
              <a:gd name="connsiteY0" fmla="*/ 54145 h 4076386"/>
              <a:gd name="connsiteX1" fmla="*/ 77964 w 2417609"/>
              <a:gd name="connsiteY1" fmla="*/ 5150 h 4076386"/>
              <a:gd name="connsiteX2" fmla="*/ 344664 w 2417609"/>
              <a:gd name="connsiteY2" fmla="*/ 294710 h 4076386"/>
              <a:gd name="connsiteX3" fmla="*/ 588504 w 2417609"/>
              <a:gd name="connsiteY3" fmla="*/ 485210 h 4076386"/>
              <a:gd name="connsiteX4" fmla="*/ 946644 w 2417609"/>
              <a:gd name="connsiteY4" fmla="*/ 599510 h 4076386"/>
              <a:gd name="connsiteX5" fmla="*/ 1373364 w 2417609"/>
              <a:gd name="connsiteY5" fmla="*/ 591890 h 4076386"/>
              <a:gd name="connsiteX6" fmla="*/ 1678164 w 2417609"/>
              <a:gd name="connsiteY6" fmla="*/ 584270 h 4076386"/>
              <a:gd name="connsiteX7" fmla="*/ 1914384 w 2417609"/>
              <a:gd name="connsiteY7" fmla="*/ 668090 h 4076386"/>
              <a:gd name="connsiteX8" fmla="*/ 2203944 w 2417609"/>
              <a:gd name="connsiteY8" fmla="*/ 911930 h 4076386"/>
              <a:gd name="connsiteX9" fmla="*/ 2409684 w 2417609"/>
              <a:gd name="connsiteY9" fmla="*/ 1430090 h 4076386"/>
              <a:gd name="connsiteX10" fmla="*/ 2333484 w 2417609"/>
              <a:gd name="connsiteY10" fmla="*/ 2093030 h 4076386"/>
              <a:gd name="connsiteX11" fmla="*/ 1952484 w 2417609"/>
              <a:gd name="connsiteY11" fmla="*/ 2580710 h 4076386"/>
              <a:gd name="connsiteX12" fmla="*/ 1601964 w 2417609"/>
              <a:gd name="connsiteY12" fmla="*/ 2755970 h 4076386"/>
              <a:gd name="connsiteX13" fmla="*/ 1175244 w 2417609"/>
              <a:gd name="connsiteY13" fmla="*/ 3106490 h 4076386"/>
              <a:gd name="connsiteX14" fmla="*/ 626604 w 2417609"/>
              <a:gd name="connsiteY14" fmla="*/ 3921830 h 4076386"/>
              <a:gd name="connsiteX15" fmla="*/ 554793 w 2417609"/>
              <a:gd name="connsiteY15" fmla="*/ 4076386 h 4076386"/>
              <a:gd name="connsiteX0" fmla="*/ 1 w 3142530"/>
              <a:gd name="connsiteY0" fmla="*/ 0 h 4244231"/>
              <a:gd name="connsiteX1" fmla="*/ 802885 w 3142530"/>
              <a:gd name="connsiteY1" fmla="*/ 172995 h 4244231"/>
              <a:gd name="connsiteX2" fmla="*/ 1069585 w 3142530"/>
              <a:gd name="connsiteY2" fmla="*/ 462555 h 4244231"/>
              <a:gd name="connsiteX3" fmla="*/ 1313425 w 3142530"/>
              <a:gd name="connsiteY3" fmla="*/ 653055 h 4244231"/>
              <a:gd name="connsiteX4" fmla="*/ 1671565 w 3142530"/>
              <a:gd name="connsiteY4" fmla="*/ 767355 h 4244231"/>
              <a:gd name="connsiteX5" fmla="*/ 2098285 w 3142530"/>
              <a:gd name="connsiteY5" fmla="*/ 759735 h 4244231"/>
              <a:gd name="connsiteX6" fmla="*/ 2403085 w 3142530"/>
              <a:gd name="connsiteY6" fmla="*/ 752115 h 4244231"/>
              <a:gd name="connsiteX7" fmla="*/ 2639305 w 3142530"/>
              <a:gd name="connsiteY7" fmla="*/ 835935 h 4244231"/>
              <a:gd name="connsiteX8" fmla="*/ 2928865 w 3142530"/>
              <a:gd name="connsiteY8" fmla="*/ 1079775 h 4244231"/>
              <a:gd name="connsiteX9" fmla="*/ 3134605 w 3142530"/>
              <a:gd name="connsiteY9" fmla="*/ 1597935 h 4244231"/>
              <a:gd name="connsiteX10" fmla="*/ 3058405 w 3142530"/>
              <a:gd name="connsiteY10" fmla="*/ 2260875 h 4244231"/>
              <a:gd name="connsiteX11" fmla="*/ 2677405 w 3142530"/>
              <a:gd name="connsiteY11" fmla="*/ 2748555 h 4244231"/>
              <a:gd name="connsiteX12" fmla="*/ 2326885 w 3142530"/>
              <a:gd name="connsiteY12" fmla="*/ 2923815 h 4244231"/>
              <a:gd name="connsiteX13" fmla="*/ 1900165 w 3142530"/>
              <a:gd name="connsiteY13" fmla="*/ 3274335 h 4244231"/>
              <a:gd name="connsiteX14" fmla="*/ 1351525 w 3142530"/>
              <a:gd name="connsiteY14" fmla="*/ 4089675 h 4244231"/>
              <a:gd name="connsiteX15" fmla="*/ 1279714 w 3142530"/>
              <a:gd name="connsiteY15" fmla="*/ 4244231 h 4244231"/>
              <a:gd name="connsiteX0" fmla="*/ 0 w 2339645"/>
              <a:gd name="connsiteY0" fmla="*/ 0 h 4071236"/>
              <a:gd name="connsiteX1" fmla="*/ 266700 w 2339645"/>
              <a:gd name="connsiteY1" fmla="*/ 289560 h 4071236"/>
              <a:gd name="connsiteX2" fmla="*/ 510540 w 2339645"/>
              <a:gd name="connsiteY2" fmla="*/ 480060 h 4071236"/>
              <a:gd name="connsiteX3" fmla="*/ 868680 w 2339645"/>
              <a:gd name="connsiteY3" fmla="*/ 594360 h 4071236"/>
              <a:gd name="connsiteX4" fmla="*/ 1295400 w 2339645"/>
              <a:gd name="connsiteY4" fmla="*/ 586740 h 4071236"/>
              <a:gd name="connsiteX5" fmla="*/ 1600200 w 2339645"/>
              <a:gd name="connsiteY5" fmla="*/ 579120 h 4071236"/>
              <a:gd name="connsiteX6" fmla="*/ 1836420 w 2339645"/>
              <a:gd name="connsiteY6" fmla="*/ 662940 h 4071236"/>
              <a:gd name="connsiteX7" fmla="*/ 2125980 w 2339645"/>
              <a:gd name="connsiteY7" fmla="*/ 906780 h 4071236"/>
              <a:gd name="connsiteX8" fmla="*/ 2331720 w 2339645"/>
              <a:gd name="connsiteY8" fmla="*/ 1424940 h 4071236"/>
              <a:gd name="connsiteX9" fmla="*/ 2255520 w 2339645"/>
              <a:gd name="connsiteY9" fmla="*/ 2087880 h 4071236"/>
              <a:gd name="connsiteX10" fmla="*/ 1874520 w 2339645"/>
              <a:gd name="connsiteY10" fmla="*/ 2575560 h 4071236"/>
              <a:gd name="connsiteX11" fmla="*/ 1524000 w 2339645"/>
              <a:gd name="connsiteY11" fmla="*/ 2750820 h 4071236"/>
              <a:gd name="connsiteX12" fmla="*/ 1097280 w 2339645"/>
              <a:gd name="connsiteY12" fmla="*/ 3101340 h 4071236"/>
              <a:gd name="connsiteX13" fmla="*/ 548640 w 2339645"/>
              <a:gd name="connsiteY13" fmla="*/ 3916680 h 4071236"/>
              <a:gd name="connsiteX14" fmla="*/ 476829 w 2339645"/>
              <a:gd name="connsiteY14" fmla="*/ 4071236 h 4071236"/>
              <a:gd name="connsiteX0" fmla="*/ 0 w 2072945"/>
              <a:gd name="connsiteY0" fmla="*/ -1 h 3781675"/>
              <a:gd name="connsiteX1" fmla="*/ 243840 w 2072945"/>
              <a:gd name="connsiteY1" fmla="*/ 190499 h 3781675"/>
              <a:gd name="connsiteX2" fmla="*/ 601980 w 2072945"/>
              <a:gd name="connsiteY2" fmla="*/ 304799 h 3781675"/>
              <a:gd name="connsiteX3" fmla="*/ 1028700 w 2072945"/>
              <a:gd name="connsiteY3" fmla="*/ 297179 h 3781675"/>
              <a:gd name="connsiteX4" fmla="*/ 1333500 w 2072945"/>
              <a:gd name="connsiteY4" fmla="*/ 289559 h 3781675"/>
              <a:gd name="connsiteX5" fmla="*/ 1569720 w 2072945"/>
              <a:gd name="connsiteY5" fmla="*/ 373379 h 3781675"/>
              <a:gd name="connsiteX6" fmla="*/ 1859280 w 2072945"/>
              <a:gd name="connsiteY6" fmla="*/ 617219 h 3781675"/>
              <a:gd name="connsiteX7" fmla="*/ 2065020 w 2072945"/>
              <a:gd name="connsiteY7" fmla="*/ 1135379 h 3781675"/>
              <a:gd name="connsiteX8" fmla="*/ 1988820 w 2072945"/>
              <a:gd name="connsiteY8" fmla="*/ 1798319 h 3781675"/>
              <a:gd name="connsiteX9" fmla="*/ 1607820 w 2072945"/>
              <a:gd name="connsiteY9" fmla="*/ 2285999 h 3781675"/>
              <a:gd name="connsiteX10" fmla="*/ 1257300 w 2072945"/>
              <a:gd name="connsiteY10" fmla="*/ 2461259 h 3781675"/>
              <a:gd name="connsiteX11" fmla="*/ 830580 w 2072945"/>
              <a:gd name="connsiteY11" fmla="*/ 2811779 h 3781675"/>
              <a:gd name="connsiteX12" fmla="*/ 281940 w 2072945"/>
              <a:gd name="connsiteY12" fmla="*/ 3627119 h 3781675"/>
              <a:gd name="connsiteX13" fmla="*/ 210129 w 2072945"/>
              <a:gd name="connsiteY13" fmla="*/ 3781675 h 3781675"/>
              <a:gd name="connsiteX0" fmla="*/ 0 w 2072945"/>
              <a:gd name="connsiteY0" fmla="*/ 0 h 3781676"/>
              <a:gd name="connsiteX1" fmla="*/ 243840 w 2072945"/>
              <a:gd name="connsiteY1" fmla="*/ 190500 h 3781676"/>
              <a:gd name="connsiteX2" fmla="*/ 601980 w 2072945"/>
              <a:gd name="connsiteY2" fmla="*/ 304800 h 3781676"/>
              <a:gd name="connsiteX3" fmla="*/ 1028700 w 2072945"/>
              <a:gd name="connsiteY3" fmla="*/ 297180 h 3781676"/>
              <a:gd name="connsiteX4" fmla="*/ 1333500 w 2072945"/>
              <a:gd name="connsiteY4" fmla="*/ 289560 h 3781676"/>
              <a:gd name="connsiteX5" fmla="*/ 1569720 w 2072945"/>
              <a:gd name="connsiteY5" fmla="*/ 373380 h 3781676"/>
              <a:gd name="connsiteX6" fmla="*/ 1859280 w 2072945"/>
              <a:gd name="connsiteY6" fmla="*/ 617220 h 3781676"/>
              <a:gd name="connsiteX7" fmla="*/ 2065020 w 2072945"/>
              <a:gd name="connsiteY7" fmla="*/ 1135380 h 3781676"/>
              <a:gd name="connsiteX8" fmla="*/ 1988820 w 2072945"/>
              <a:gd name="connsiteY8" fmla="*/ 1798320 h 3781676"/>
              <a:gd name="connsiteX9" fmla="*/ 1607820 w 2072945"/>
              <a:gd name="connsiteY9" fmla="*/ 2286000 h 3781676"/>
              <a:gd name="connsiteX10" fmla="*/ 1257300 w 2072945"/>
              <a:gd name="connsiteY10" fmla="*/ 2461260 h 3781676"/>
              <a:gd name="connsiteX11" fmla="*/ 958982 w 2072945"/>
              <a:gd name="connsiteY11" fmla="*/ 2661124 h 3781676"/>
              <a:gd name="connsiteX12" fmla="*/ 830580 w 2072945"/>
              <a:gd name="connsiteY12" fmla="*/ 2811780 h 3781676"/>
              <a:gd name="connsiteX13" fmla="*/ 281940 w 2072945"/>
              <a:gd name="connsiteY13" fmla="*/ 3627120 h 3781676"/>
              <a:gd name="connsiteX14" fmla="*/ 210129 w 2072945"/>
              <a:gd name="connsiteY14" fmla="*/ 3781676 h 3781676"/>
              <a:gd name="connsiteX0" fmla="*/ 0 w 2072945"/>
              <a:gd name="connsiteY0" fmla="*/ 0 h 4038894"/>
              <a:gd name="connsiteX1" fmla="*/ 243840 w 2072945"/>
              <a:gd name="connsiteY1" fmla="*/ 190500 h 4038894"/>
              <a:gd name="connsiteX2" fmla="*/ 601980 w 2072945"/>
              <a:gd name="connsiteY2" fmla="*/ 304800 h 4038894"/>
              <a:gd name="connsiteX3" fmla="*/ 1028700 w 2072945"/>
              <a:gd name="connsiteY3" fmla="*/ 297180 h 4038894"/>
              <a:gd name="connsiteX4" fmla="*/ 1333500 w 2072945"/>
              <a:gd name="connsiteY4" fmla="*/ 289560 h 4038894"/>
              <a:gd name="connsiteX5" fmla="*/ 1569720 w 2072945"/>
              <a:gd name="connsiteY5" fmla="*/ 373380 h 4038894"/>
              <a:gd name="connsiteX6" fmla="*/ 1859280 w 2072945"/>
              <a:gd name="connsiteY6" fmla="*/ 617220 h 4038894"/>
              <a:gd name="connsiteX7" fmla="*/ 2065020 w 2072945"/>
              <a:gd name="connsiteY7" fmla="*/ 1135380 h 4038894"/>
              <a:gd name="connsiteX8" fmla="*/ 1988820 w 2072945"/>
              <a:gd name="connsiteY8" fmla="*/ 1798320 h 4038894"/>
              <a:gd name="connsiteX9" fmla="*/ 1607820 w 2072945"/>
              <a:gd name="connsiteY9" fmla="*/ 2286000 h 4038894"/>
              <a:gd name="connsiteX10" fmla="*/ 1257300 w 2072945"/>
              <a:gd name="connsiteY10" fmla="*/ 2461260 h 4038894"/>
              <a:gd name="connsiteX11" fmla="*/ 958982 w 2072945"/>
              <a:gd name="connsiteY11" fmla="*/ 2661124 h 4038894"/>
              <a:gd name="connsiteX12" fmla="*/ 830580 w 2072945"/>
              <a:gd name="connsiteY12" fmla="*/ 2811780 h 4038894"/>
              <a:gd name="connsiteX13" fmla="*/ 281940 w 2072945"/>
              <a:gd name="connsiteY13" fmla="*/ 3627120 h 4038894"/>
              <a:gd name="connsiteX14" fmla="*/ 645569 w 2072945"/>
              <a:gd name="connsiteY14" fmla="*/ 4038895 h 4038894"/>
              <a:gd name="connsiteX0" fmla="*/ 0 w 2072945"/>
              <a:gd name="connsiteY0" fmla="*/ 0 h 4038895"/>
              <a:gd name="connsiteX1" fmla="*/ 243840 w 2072945"/>
              <a:gd name="connsiteY1" fmla="*/ 190500 h 4038895"/>
              <a:gd name="connsiteX2" fmla="*/ 601980 w 2072945"/>
              <a:gd name="connsiteY2" fmla="*/ 304800 h 4038895"/>
              <a:gd name="connsiteX3" fmla="*/ 1028700 w 2072945"/>
              <a:gd name="connsiteY3" fmla="*/ 297180 h 4038895"/>
              <a:gd name="connsiteX4" fmla="*/ 1333500 w 2072945"/>
              <a:gd name="connsiteY4" fmla="*/ 289560 h 4038895"/>
              <a:gd name="connsiteX5" fmla="*/ 1569720 w 2072945"/>
              <a:gd name="connsiteY5" fmla="*/ 373380 h 4038895"/>
              <a:gd name="connsiteX6" fmla="*/ 1859280 w 2072945"/>
              <a:gd name="connsiteY6" fmla="*/ 617220 h 4038895"/>
              <a:gd name="connsiteX7" fmla="*/ 2065020 w 2072945"/>
              <a:gd name="connsiteY7" fmla="*/ 1135380 h 4038895"/>
              <a:gd name="connsiteX8" fmla="*/ 1988820 w 2072945"/>
              <a:gd name="connsiteY8" fmla="*/ 1798320 h 4038895"/>
              <a:gd name="connsiteX9" fmla="*/ 1607820 w 2072945"/>
              <a:gd name="connsiteY9" fmla="*/ 2286000 h 4038895"/>
              <a:gd name="connsiteX10" fmla="*/ 1257300 w 2072945"/>
              <a:gd name="connsiteY10" fmla="*/ 2461260 h 4038895"/>
              <a:gd name="connsiteX11" fmla="*/ 958982 w 2072945"/>
              <a:gd name="connsiteY11" fmla="*/ 2661124 h 4038895"/>
              <a:gd name="connsiteX12" fmla="*/ 830580 w 2072945"/>
              <a:gd name="connsiteY12" fmla="*/ 2811780 h 4038895"/>
              <a:gd name="connsiteX13" fmla="*/ 848616 w 2072945"/>
              <a:gd name="connsiteY13" fmla="*/ 3579372 h 4038895"/>
              <a:gd name="connsiteX14" fmla="*/ 645569 w 2072945"/>
              <a:gd name="connsiteY14" fmla="*/ 4038895 h 4038895"/>
              <a:gd name="connsiteX0" fmla="*/ 0 w 2072945"/>
              <a:gd name="connsiteY0" fmla="*/ 0 h 3922433"/>
              <a:gd name="connsiteX1" fmla="*/ 243840 w 2072945"/>
              <a:gd name="connsiteY1" fmla="*/ 190500 h 3922433"/>
              <a:gd name="connsiteX2" fmla="*/ 601980 w 2072945"/>
              <a:gd name="connsiteY2" fmla="*/ 304800 h 3922433"/>
              <a:gd name="connsiteX3" fmla="*/ 1028700 w 2072945"/>
              <a:gd name="connsiteY3" fmla="*/ 297180 h 3922433"/>
              <a:gd name="connsiteX4" fmla="*/ 1333500 w 2072945"/>
              <a:gd name="connsiteY4" fmla="*/ 289560 h 3922433"/>
              <a:gd name="connsiteX5" fmla="*/ 1569720 w 2072945"/>
              <a:gd name="connsiteY5" fmla="*/ 373380 h 3922433"/>
              <a:gd name="connsiteX6" fmla="*/ 1859280 w 2072945"/>
              <a:gd name="connsiteY6" fmla="*/ 617220 h 3922433"/>
              <a:gd name="connsiteX7" fmla="*/ 2065020 w 2072945"/>
              <a:gd name="connsiteY7" fmla="*/ 1135380 h 3922433"/>
              <a:gd name="connsiteX8" fmla="*/ 1988820 w 2072945"/>
              <a:gd name="connsiteY8" fmla="*/ 1798320 h 3922433"/>
              <a:gd name="connsiteX9" fmla="*/ 1607820 w 2072945"/>
              <a:gd name="connsiteY9" fmla="*/ 2286000 h 3922433"/>
              <a:gd name="connsiteX10" fmla="*/ 1257300 w 2072945"/>
              <a:gd name="connsiteY10" fmla="*/ 2461260 h 3922433"/>
              <a:gd name="connsiteX11" fmla="*/ 958982 w 2072945"/>
              <a:gd name="connsiteY11" fmla="*/ 2661124 h 3922433"/>
              <a:gd name="connsiteX12" fmla="*/ 830580 w 2072945"/>
              <a:gd name="connsiteY12" fmla="*/ 2811780 h 3922433"/>
              <a:gd name="connsiteX13" fmla="*/ 848616 w 2072945"/>
              <a:gd name="connsiteY13" fmla="*/ 3579372 h 3922433"/>
              <a:gd name="connsiteX14" fmla="*/ 894508 w 2072945"/>
              <a:gd name="connsiteY14" fmla="*/ 3922433 h 3922433"/>
              <a:gd name="connsiteX0" fmla="*/ 0 w 2072945"/>
              <a:gd name="connsiteY0" fmla="*/ 0 h 3922433"/>
              <a:gd name="connsiteX1" fmla="*/ 243840 w 2072945"/>
              <a:gd name="connsiteY1" fmla="*/ 190500 h 3922433"/>
              <a:gd name="connsiteX2" fmla="*/ 601980 w 2072945"/>
              <a:gd name="connsiteY2" fmla="*/ 304800 h 3922433"/>
              <a:gd name="connsiteX3" fmla="*/ 1028700 w 2072945"/>
              <a:gd name="connsiteY3" fmla="*/ 297180 h 3922433"/>
              <a:gd name="connsiteX4" fmla="*/ 1333500 w 2072945"/>
              <a:gd name="connsiteY4" fmla="*/ 289560 h 3922433"/>
              <a:gd name="connsiteX5" fmla="*/ 1569720 w 2072945"/>
              <a:gd name="connsiteY5" fmla="*/ 373380 h 3922433"/>
              <a:gd name="connsiteX6" fmla="*/ 1859280 w 2072945"/>
              <a:gd name="connsiteY6" fmla="*/ 617220 h 3922433"/>
              <a:gd name="connsiteX7" fmla="*/ 2065020 w 2072945"/>
              <a:gd name="connsiteY7" fmla="*/ 1135380 h 3922433"/>
              <a:gd name="connsiteX8" fmla="*/ 1988820 w 2072945"/>
              <a:gd name="connsiteY8" fmla="*/ 1798320 h 3922433"/>
              <a:gd name="connsiteX9" fmla="*/ 1607820 w 2072945"/>
              <a:gd name="connsiteY9" fmla="*/ 2286000 h 3922433"/>
              <a:gd name="connsiteX10" fmla="*/ 1257300 w 2072945"/>
              <a:gd name="connsiteY10" fmla="*/ 2461260 h 3922433"/>
              <a:gd name="connsiteX11" fmla="*/ 958982 w 2072945"/>
              <a:gd name="connsiteY11" fmla="*/ 2661124 h 3922433"/>
              <a:gd name="connsiteX12" fmla="*/ 830580 w 2072945"/>
              <a:gd name="connsiteY12" fmla="*/ 2811780 h 3922433"/>
              <a:gd name="connsiteX13" fmla="*/ 894508 w 2072945"/>
              <a:gd name="connsiteY13" fmla="*/ 3922433 h 3922433"/>
              <a:gd name="connsiteX0" fmla="*/ 0 w 2072945"/>
              <a:gd name="connsiteY0" fmla="*/ 0 h 3922433"/>
              <a:gd name="connsiteX1" fmla="*/ 243840 w 2072945"/>
              <a:gd name="connsiteY1" fmla="*/ 190500 h 3922433"/>
              <a:gd name="connsiteX2" fmla="*/ 601980 w 2072945"/>
              <a:gd name="connsiteY2" fmla="*/ 304800 h 3922433"/>
              <a:gd name="connsiteX3" fmla="*/ 1028700 w 2072945"/>
              <a:gd name="connsiteY3" fmla="*/ 297180 h 3922433"/>
              <a:gd name="connsiteX4" fmla="*/ 1333500 w 2072945"/>
              <a:gd name="connsiteY4" fmla="*/ 289560 h 3922433"/>
              <a:gd name="connsiteX5" fmla="*/ 1569720 w 2072945"/>
              <a:gd name="connsiteY5" fmla="*/ 373380 h 3922433"/>
              <a:gd name="connsiteX6" fmla="*/ 1859280 w 2072945"/>
              <a:gd name="connsiteY6" fmla="*/ 617220 h 3922433"/>
              <a:gd name="connsiteX7" fmla="*/ 2065020 w 2072945"/>
              <a:gd name="connsiteY7" fmla="*/ 1135380 h 3922433"/>
              <a:gd name="connsiteX8" fmla="*/ 1988820 w 2072945"/>
              <a:gd name="connsiteY8" fmla="*/ 1798320 h 3922433"/>
              <a:gd name="connsiteX9" fmla="*/ 1607820 w 2072945"/>
              <a:gd name="connsiteY9" fmla="*/ 2286000 h 3922433"/>
              <a:gd name="connsiteX10" fmla="*/ 1257300 w 2072945"/>
              <a:gd name="connsiteY10" fmla="*/ 2461260 h 3922433"/>
              <a:gd name="connsiteX11" fmla="*/ 958982 w 2072945"/>
              <a:gd name="connsiteY11" fmla="*/ 2661124 h 3922433"/>
              <a:gd name="connsiteX12" fmla="*/ 833762 w 2072945"/>
              <a:gd name="connsiteY12" fmla="*/ 3149437 h 3922433"/>
              <a:gd name="connsiteX13" fmla="*/ 894508 w 2072945"/>
              <a:gd name="connsiteY13" fmla="*/ 3922433 h 3922433"/>
              <a:gd name="connsiteX0" fmla="*/ 0 w 2072945"/>
              <a:gd name="connsiteY0" fmla="*/ 0 h 3922433"/>
              <a:gd name="connsiteX1" fmla="*/ 243840 w 2072945"/>
              <a:gd name="connsiteY1" fmla="*/ 190500 h 3922433"/>
              <a:gd name="connsiteX2" fmla="*/ 601980 w 2072945"/>
              <a:gd name="connsiteY2" fmla="*/ 304800 h 3922433"/>
              <a:gd name="connsiteX3" fmla="*/ 1028700 w 2072945"/>
              <a:gd name="connsiteY3" fmla="*/ 297180 h 3922433"/>
              <a:gd name="connsiteX4" fmla="*/ 1333500 w 2072945"/>
              <a:gd name="connsiteY4" fmla="*/ 289560 h 3922433"/>
              <a:gd name="connsiteX5" fmla="*/ 1569720 w 2072945"/>
              <a:gd name="connsiteY5" fmla="*/ 373380 h 3922433"/>
              <a:gd name="connsiteX6" fmla="*/ 1859280 w 2072945"/>
              <a:gd name="connsiteY6" fmla="*/ 617220 h 3922433"/>
              <a:gd name="connsiteX7" fmla="*/ 2065020 w 2072945"/>
              <a:gd name="connsiteY7" fmla="*/ 1135380 h 3922433"/>
              <a:gd name="connsiteX8" fmla="*/ 1988820 w 2072945"/>
              <a:gd name="connsiteY8" fmla="*/ 1798320 h 3922433"/>
              <a:gd name="connsiteX9" fmla="*/ 1607820 w 2072945"/>
              <a:gd name="connsiteY9" fmla="*/ 2286000 h 3922433"/>
              <a:gd name="connsiteX10" fmla="*/ 1261477 w 2072945"/>
              <a:gd name="connsiteY10" fmla="*/ 2422307 h 3922433"/>
              <a:gd name="connsiteX11" fmla="*/ 958982 w 2072945"/>
              <a:gd name="connsiteY11" fmla="*/ 2661124 h 3922433"/>
              <a:gd name="connsiteX12" fmla="*/ 833762 w 2072945"/>
              <a:gd name="connsiteY12" fmla="*/ 3149437 h 3922433"/>
              <a:gd name="connsiteX13" fmla="*/ 894508 w 2072945"/>
              <a:gd name="connsiteY13" fmla="*/ 3922433 h 3922433"/>
              <a:gd name="connsiteX0" fmla="*/ 0 w 2070572"/>
              <a:gd name="connsiteY0" fmla="*/ 0 h 3922433"/>
              <a:gd name="connsiteX1" fmla="*/ 243840 w 2070572"/>
              <a:gd name="connsiteY1" fmla="*/ 190500 h 3922433"/>
              <a:gd name="connsiteX2" fmla="*/ 601980 w 2070572"/>
              <a:gd name="connsiteY2" fmla="*/ 304800 h 3922433"/>
              <a:gd name="connsiteX3" fmla="*/ 1028700 w 2070572"/>
              <a:gd name="connsiteY3" fmla="*/ 297180 h 3922433"/>
              <a:gd name="connsiteX4" fmla="*/ 1333500 w 2070572"/>
              <a:gd name="connsiteY4" fmla="*/ 289560 h 3922433"/>
              <a:gd name="connsiteX5" fmla="*/ 1569720 w 2070572"/>
              <a:gd name="connsiteY5" fmla="*/ 373380 h 3922433"/>
              <a:gd name="connsiteX6" fmla="*/ 1859280 w 2070572"/>
              <a:gd name="connsiteY6" fmla="*/ 617220 h 3922433"/>
              <a:gd name="connsiteX7" fmla="*/ 2065020 w 2070572"/>
              <a:gd name="connsiteY7" fmla="*/ 1135380 h 3922433"/>
              <a:gd name="connsiteX8" fmla="*/ 1988820 w 2070572"/>
              <a:gd name="connsiteY8" fmla="*/ 1798320 h 3922433"/>
              <a:gd name="connsiteX9" fmla="*/ 1746665 w 2070572"/>
              <a:gd name="connsiteY9" fmla="*/ 2185587 h 3922433"/>
              <a:gd name="connsiteX10" fmla="*/ 1261477 w 2070572"/>
              <a:gd name="connsiteY10" fmla="*/ 2422307 h 3922433"/>
              <a:gd name="connsiteX11" fmla="*/ 958982 w 2070572"/>
              <a:gd name="connsiteY11" fmla="*/ 2661124 h 3922433"/>
              <a:gd name="connsiteX12" fmla="*/ 833762 w 2070572"/>
              <a:gd name="connsiteY12" fmla="*/ 3149437 h 3922433"/>
              <a:gd name="connsiteX13" fmla="*/ 894508 w 2070572"/>
              <a:gd name="connsiteY13" fmla="*/ 3922433 h 3922433"/>
              <a:gd name="connsiteX0" fmla="*/ 0 w 2070572"/>
              <a:gd name="connsiteY0" fmla="*/ 0 h 3922433"/>
              <a:gd name="connsiteX1" fmla="*/ 243840 w 2070572"/>
              <a:gd name="connsiteY1" fmla="*/ 190500 h 3922433"/>
              <a:gd name="connsiteX2" fmla="*/ 601980 w 2070572"/>
              <a:gd name="connsiteY2" fmla="*/ 304800 h 3922433"/>
              <a:gd name="connsiteX3" fmla="*/ 1028700 w 2070572"/>
              <a:gd name="connsiteY3" fmla="*/ 297180 h 3922433"/>
              <a:gd name="connsiteX4" fmla="*/ 1333500 w 2070572"/>
              <a:gd name="connsiteY4" fmla="*/ 289560 h 3922433"/>
              <a:gd name="connsiteX5" fmla="*/ 1569720 w 2070572"/>
              <a:gd name="connsiteY5" fmla="*/ 373380 h 3922433"/>
              <a:gd name="connsiteX6" fmla="*/ 1859280 w 2070572"/>
              <a:gd name="connsiteY6" fmla="*/ 617220 h 3922433"/>
              <a:gd name="connsiteX7" fmla="*/ 2065020 w 2070572"/>
              <a:gd name="connsiteY7" fmla="*/ 1135380 h 3922433"/>
              <a:gd name="connsiteX8" fmla="*/ 1988820 w 2070572"/>
              <a:gd name="connsiteY8" fmla="*/ 1798320 h 3922433"/>
              <a:gd name="connsiteX9" fmla="*/ 1746665 w 2070572"/>
              <a:gd name="connsiteY9" fmla="*/ 2185587 h 3922433"/>
              <a:gd name="connsiteX10" fmla="*/ 1171220 w 2070572"/>
              <a:gd name="connsiteY10" fmla="*/ 2500279 h 3922433"/>
              <a:gd name="connsiteX11" fmla="*/ 958982 w 2070572"/>
              <a:gd name="connsiteY11" fmla="*/ 2661124 h 3922433"/>
              <a:gd name="connsiteX12" fmla="*/ 833762 w 2070572"/>
              <a:gd name="connsiteY12" fmla="*/ 3149437 h 3922433"/>
              <a:gd name="connsiteX13" fmla="*/ 894508 w 2070572"/>
              <a:gd name="connsiteY13" fmla="*/ 3922433 h 3922433"/>
              <a:gd name="connsiteX0" fmla="*/ 0 w 2070572"/>
              <a:gd name="connsiteY0" fmla="*/ 0 h 3922433"/>
              <a:gd name="connsiteX1" fmla="*/ 243840 w 2070572"/>
              <a:gd name="connsiteY1" fmla="*/ 190500 h 3922433"/>
              <a:gd name="connsiteX2" fmla="*/ 601980 w 2070572"/>
              <a:gd name="connsiteY2" fmla="*/ 304800 h 3922433"/>
              <a:gd name="connsiteX3" fmla="*/ 1028700 w 2070572"/>
              <a:gd name="connsiteY3" fmla="*/ 297180 h 3922433"/>
              <a:gd name="connsiteX4" fmla="*/ 1333500 w 2070572"/>
              <a:gd name="connsiteY4" fmla="*/ 289560 h 3922433"/>
              <a:gd name="connsiteX5" fmla="*/ 1569720 w 2070572"/>
              <a:gd name="connsiteY5" fmla="*/ 373380 h 3922433"/>
              <a:gd name="connsiteX6" fmla="*/ 1859280 w 2070572"/>
              <a:gd name="connsiteY6" fmla="*/ 617220 h 3922433"/>
              <a:gd name="connsiteX7" fmla="*/ 2065020 w 2070572"/>
              <a:gd name="connsiteY7" fmla="*/ 1135380 h 3922433"/>
              <a:gd name="connsiteX8" fmla="*/ 1988820 w 2070572"/>
              <a:gd name="connsiteY8" fmla="*/ 1798320 h 3922433"/>
              <a:gd name="connsiteX9" fmla="*/ 1746665 w 2070572"/>
              <a:gd name="connsiteY9" fmla="*/ 2185587 h 3922433"/>
              <a:gd name="connsiteX10" fmla="*/ 1171220 w 2070572"/>
              <a:gd name="connsiteY10" fmla="*/ 2500279 h 3922433"/>
              <a:gd name="connsiteX11" fmla="*/ 824164 w 2070572"/>
              <a:gd name="connsiteY11" fmla="*/ 2664306 h 3922433"/>
              <a:gd name="connsiteX12" fmla="*/ 833762 w 2070572"/>
              <a:gd name="connsiteY12" fmla="*/ 3149437 h 3922433"/>
              <a:gd name="connsiteX13" fmla="*/ 894508 w 2070572"/>
              <a:gd name="connsiteY13" fmla="*/ 3922433 h 3922433"/>
              <a:gd name="connsiteX0" fmla="*/ 0 w 2070572"/>
              <a:gd name="connsiteY0" fmla="*/ 0 h 3922433"/>
              <a:gd name="connsiteX1" fmla="*/ 243840 w 2070572"/>
              <a:gd name="connsiteY1" fmla="*/ 190500 h 3922433"/>
              <a:gd name="connsiteX2" fmla="*/ 601980 w 2070572"/>
              <a:gd name="connsiteY2" fmla="*/ 304800 h 3922433"/>
              <a:gd name="connsiteX3" fmla="*/ 1028700 w 2070572"/>
              <a:gd name="connsiteY3" fmla="*/ 297180 h 3922433"/>
              <a:gd name="connsiteX4" fmla="*/ 1333500 w 2070572"/>
              <a:gd name="connsiteY4" fmla="*/ 289560 h 3922433"/>
              <a:gd name="connsiteX5" fmla="*/ 1569720 w 2070572"/>
              <a:gd name="connsiteY5" fmla="*/ 373380 h 3922433"/>
              <a:gd name="connsiteX6" fmla="*/ 1859280 w 2070572"/>
              <a:gd name="connsiteY6" fmla="*/ 617220 h 3922433"/>
              <a:gd name="connsiteX7" fmla="*/ 2065020 w 2070572"/>
              <a:gd name="connsiteY7" fmla="*/ 1135380 h 3922433"/>
              <a:gd name="connsiteX8" fmla="*/ 1988820 w 2070572"/>
              <a:gd name="connsiteY8" fmla="*/ 1798320 h 3922433"/>
              <a:gd name="connsiteX9" fmla="*/ 1746665 w 2070572"/>
              <a:gd name="connsiteY9" fmla="*/ 2185587 h 3922433"/>
              <a:gd name="connsiteX10" fmla="*/ 1171220 w 2070572"/>
              <a:gd name="connsiteY10" fmla="*/ 2500279 h 3922433"/>
              <a:gd name="connsiteX11" fmla="*/ 824164 w 2070572"/>
              <a:gd name="connsiteY11" fmla="*/ 2664306 h 3922433"/>
              <a:gd name="connsiteX12" fmla="*/ 271008 w 2070572"/>
              <a:gd name="connsiteY12" fmla="*/ 3139969 h 3922433"/>
              <a:gd name="connsiteX13" fmla="*/ 894508 w 2070572"/>
              <a:gd name="connsiteY13" fmla="*/ 3922433 h 3922433"/>
              <a:gd name="connsiteX0" fmla="*/ 0 w 2070572"/>
              <a:gd name="connsiteY0" fmla="*/ 0 h 3507755"/>
              <a:gd name="connsiteX1" fmla="*/ 243840 w 2070572"/>
              <a:gd name="connsiteY1" fmla="*/ 190500 h 3507755"/>
              <a:gd name="connsiteX2" fmla="*/ 601980 w 2070572"/>
              <a:gd name="connsiteY2" fmla="*/ 304800 h 3507755"/>
              <a:gd name="connsiteX3" fmla="*/ 1028700 w 2070572"/>
              <a:gd name="connsiteY3" fmla="*/ 297180 h 3507755"/>
              <a:gd name="connsiteX4" fmla="*/ 1333500 w 2070572"/>
              <a:gd name="connsiteY4" fmla="*/ 289560 h 3507755"/>
              <a:gd name="connsiteX5" fmla="*/ 1569720 w 2070572"/>
              <a:gd name="connsiteY5" fmla="*/ 373380 h 3507755"/>
              <a:gd name="connsiteX6" fmla="*/ 1859280 w 2070572"/>
              <a:gd name="connsiteY6" fmla="*/ 617220 h 3507755"/>
              <a:gd name="connsiteX7" fmla="*/ 2065020 w 2070572"/>
              <a:gd name="connsiteY7" fmla="*/ 1135380 h 3507755"/>
              <a:gd name="connsiteX8" fmla="*/ 1988820 w 2070572"/>
              <a:gd name="connsiteY8" fmla="*/ 1798320 h 3507755"/>
              <a:gd name="connsiteX9" fmla="*/ 1746665 w 2070572"/>
              <a:gd name="connsiteY9" fmla="*/ 2185587 h 3507755"/>
              <a:gd name="connsiteX10" fmla="*/ 1171220 w 2070572"/>
              <a:gd name="connsiteY10" fmla="*/ 2500279 h 3507755"/>
              <a:gd name="connsiteX11" fmla="*/ 824164 w 2070572"/>
              <a:gd name="connsiteY11" fmla="*/ 2664306 h 3507755"/>
              <a:gd name="connsiteX12" fmla="*/ 271008 w 2070572"/>
              <a:gd name="connsiteY12" fmla="*/ 3139969 h 3507755"/>
              <a:gd name="connsiteX13" fmla="*/ 98513 w 2070572"/>
              <a:gd name="connsiteY13" fmla="*/ 3507755 h 3507755"/>
              <a:gd name="connsiteX0" fmla="*/ 0 w 2070572"/>
              <a:gd name="connsiteY0" fmla="*/ 0 h 3435990"/>
              <a:gd name="connsiteX1" fmla="*/ 243840 w 2070572"/>
              <a:gd name="connsiteY1" fmla="*/ 190500 h 3435990"/>
              <a:gd name="connsiteX2" fmla="*/ 601980 w 2070572"/>
              <a:gd name="connsiteY2" fmla="*/ 304800 h 3435990"/>
              <a:gd name="connsiteX3" fmla="*/ 1028700 w 2070572"/>
              <a:gd name="connsiteY3" fmla="*/ 297180 h 3435990"/>
              <a:gd name="connsiteX4" fmla="*/ 1333500 w 2070572"/>
              <a:gd name="connsiteY4" fmla="*/ 289560 h 3435990"/>
              <a:gd name="connsiteX5" fmla="*/ 1569720 w 2070572"/>
              <a:gd name="connsiteY5" fmla="*/ 373380 h 3435990"/>
              <a:gd name="connsiteX6" fmla="*/ 1859280 w 2070572"/>
              <a:gd name="connsiteY6" fmla="*/ 617220 h 3435990"/>
              <a:gd name="connsiteX7" fmla="*/ 2065020 w 2070572"/>
              <a:gd name="connsiteY7" fmla="*/ 1135380 h 3435990"/>
              <a:gd name="connsiteX8" fmla="*/ 1988820 w 2070572"/>
              <a:gd name="connsiteY8" fmla="*/ 1798320 h 3435990"/>
              <a:gd name="connsiteX9" fmla="*/ 1746665 w 2070572"/>
              <a:gd name="connsiteY9" fmla="*/ 2185587 h 3435990"/>
              <a:gd name="connsiteX10" fmla="*/ 1171220 w 2070572"/>
              <a:gd name="connsiteY10" fmla="*/ 2500279 h 3435990"/>
              <a:gd name="connsiteX11" fmla="*/ 824164 w 2070572"/>
              <a:gd name="connsiteY11" fmla="*/ 2664306 h 3435990"/>
              <a:gd name="connsiteX12" fmla="*/ 271008 w 2070572"/>
              <a:gd name="connsiteY12" fmla="*/ 3139969 h 3435990"/>
              <a:gd name="connsiteX13" fmla="*/ 78197 w 2070572"/>
              <a:gd name="connsiteY13" fmla="*/ 3435990 h 3435990"/>
              <a:gd name="connsiteX0" fmla="*/ 0 w 2070572"/>
              <a:gd name="connsiteY0" fmla="*/ 0 h 3474355"/>
              <a:gd name="connsiteX1" fmla="*/ 243840 w 2070572"/>
              <a:gd name="connsiteY1" fmla="*/ 190500 h 3474355"/>
              <a:gd name="connsiteX2" fmla="*/ 601980 w 2070572"/>
              <a:gd name="connsiteY2" fmla="*/ 304800 h 3474355"/>
              <a:gd name="connsiteX3" fmla="*/ 1028700 w 2070572"/>
              <a:gd name="connsiteY3" fmla="*/ 297180 h 3474355"/>
              <a:gd name="connsiteX4" fmla="*/ 1333500 w 2070572"/>
              <a:gd name="connsiteY4" fmla="*/ 289560 h 3474355"/>
              <a:gd name="connsiteX5" fmla="*/ 1569720 w 2070572"/>
              <a:gd name="connsiteY5" fmla="*/ 373380 h 3474355"/>
              <a:gd name="connsiteX6" fmla="*/ 1859280 w 2070572"/>
              <a:gd name="connsiteY6" fmla="*/ 617220 h 3474355"/>
              <a:gd name="connsiteX7" fmla="*/ 2065020 w 2070572"/>
              <a:gd name="connsiteY7" fmla="*/ 1135380 h 3474355"/>
              <a:gd name="connsiteX8" fmla="*/ 1988820 w 2070572"/>
              <a:gd name="connsiteY8" fmla="*/ 1798320 h 3474355"/>
              <a:gd name="connsiteX9" fmla="*/ 1746665 w 2070572"/>
              <a:gd name="connsiteY9" fmla="*/ 2185587 h 3474355"/>
              <a:gd name="connsiteX10" fmla="*/ 1171220 w 2070572"/>
              <a:gd name="connsiteY10" fmla="*/ 2500279 h 3474355"/>
              <a:gd name="connsiteX11" fmla="*/ 824164 w 2070572"/>
              <a:gd name="connsiteY11" fmla="*/ 2664306 h 3474355"/>
              <a:gd name="connsiteX12" fmla="*/ 271008 w 2070572"/>
              <a:gd name="connsiteY12" fmla="*/ 3139969 h 3474355"/>
              <a:gd name="connsiteX13" fmla="*/ 87012 w 2070572"/>
              <a:gd name="connsiteY13" fmla="*/ 3474355 h 3474355"/>
              <a:gd name="connsiteX0" fmla="*/ 0 w 2070572"/>
              <a:gd name="connsiteY0" fmla="*/ 0 h 3474355"/>
              <a:gd name="connsiteX1" fmla="*/ 243840 w 2070572"/>
              <a:gd name="connsiteY1" fmla="*/ 190500 h 3474355"/>
              <a:gd name="connsiteX2" fmla="*/ 601980 w 2070572"/>
              <a:gd name="connsiteY2" fmla="*/ 304800 h 3474355"/>
              <a:gd name="connsiteX3" fmla="*/ 1028700 w 2070572"/>
              <a:gd name="connsiteY3" fmla="*/ 297180 h 3474355"/>
              <a:gd name="connsiteX4" fmla="*/ 1333500 w 2070572"/>
              <a:gd name="connsiteY4" fmla="*/ 289560 h 3474355"/>
              <a:gd name="connsiteX5" fmla="*/ 1569720 w 2070572"/>
              <a:gd name="connsiteY5" fmla="*/ 373380 h 3474355"/>
              <a:gd name="connsiteX6" fmla="*/ 1859280 w 2070572"/>
              <a:gd name="connsiteY6" fmla="*/ 617220 h 3474355"/>
              <a:gd name="connsiteX7" fmla="*/ 2065020 w 2070572"/>
              <a:gd name="connsiteY7" fmla="*/ 1135380 h 3474355"/>
              <a:gd name="connsiteX8" fmla="*/ 1988820 w 2070572"/>
              <a:gd name="connsiteY8" fmla="*/ 1798320 h 3474355"/>
              <a:gd name="connsiteX9" fmla="*/ 1746665 w 2070572"/>
              <a:gd name="connsiteY9" fmla="*/ 2185587 h 3474355"/>
              <a:gd name="connsiteX10" fmla="*/ 1171220 w 2070572"/>
              <a:gd name="connsiteY10" fmla="*/ 2500279 h 3474355"/>
              <a:gd name="connsiteX11" fmla="*/ 824164 w 2070572"/>
              <a:gd name="connsiteY11" fmla="*/ 2664306 h 3474355"/>
              <a:gd name="connsiteX12" fmla="*/ 271008 w 2070572"/>
              <a:gd name="connsiteY12" fmla="*/ 3139969 h 3474355"/>
              <a:gd name="connsiteX13" fmla="*/ 87012 w 2070572"/>
              <a:gd name="connsiteY13" fmla="*/ 3474355 h 3474355"/>
              <a:gd name="connsiteX0" fmla="*/ 0 w 2070572"/>
              <a:gd name="connsiteY0" fmla="*/ 0 h 3370733"/>
              <a:gd name="connsiteX1" fmla="*/ 243840 w 2070572"/>
              <a:gd name="connsiteY1" fmla="*/ 190500 h 3370733"/>
              <a:gd name="connsiteX2" fmla="*/ 601980 w 2070572"/>
              <a:gd name="connsiteY2" fmla="*/ 304800 h 3370733"/>
              <a:gd name="connsiteX3" fmla="*/ 1028700 w 2070572"/>
              <a:gd name="connsiteY3" fmla="*/ 297180 h 3370733"/>
              <a:gd name="connsiteX4" fmla="*/ 1333500 w 2070572"/>
              <a:gd name="connsiteY4" fmla="*/ 289560 h 3370733"/>
              <a:gd name="connsiteX5" fmla="*/ 1569720 w 2070572"/>
              <a:gd name="connsiteY5" fmla="*/ 373380 h 3370733"/>
              <a:gd name="connsiteX6" fmla="*/ 1859280 w 2070572"/>
              <a:gd name="connsiteY6" fmla="*/ 617220 h 3370733"/>
              <a:gd name="connsiteX7" fmla="*/ 2065020 w 2070572"/>
              <a:gd name="connsiteY7" fmla="*/ 1135380 h 3370733"/>
              <a:gd name="connsiteX8" fmla="*/ 1988820 w 2070572"/>
              <a:gd name="connsiteY8" fmla="*/ 1798320 h 3370733"/>
              <a:gd name="connsiteX9" fmla="*/ 1746665 w 2070572"/>
              <a:gd name="connsiteY9" fmla="*/ 2185587 h 3370733"/>
              <a:gd name="connsiteX10" fmla="*/ 1171220 w 2070572"/>
              <a:gd name="connsiteY10" fmla="*/ 2500279 h 3370733"/>
              <a:gd name="connsiteX11" fmla="*/ 824164 w 2070572"/>
              <a:gd name="connsiteY11" fmla="*/ 2664306 h 3370733"/>
              <a:gd name="connsiteX12" fmla="*/ 271008 w 2070572"/>
              <a:gd name="connsiteY12" fmla="*/ 3139969 h 3370733"/>
              <a:gd name="connsiteX13" fmla="*/ 128299 w 2070572"/>
              <a:gd name="connsiteY13" fmla="*/ 3370733 h 3370733"/>
              <a:gd name="connsiteX0" fmla="*/ 0 w 2070572"/>
              <a:gd name="connsiteY0" fmla="*/ 0 h 3370733"/>
              <a:gd name="connsiteX1" fmla="*/ 243840 w 2070572"/>
              <a:gd name="connsiteY1" fmla="*/ 190500 h 3370733"/>
              <a:gd name="connsiteX2" fmla="*/ 601980 w 2070572"/>
              <a:gd name="connsiteY2" fmla="*/ 304800 h 3370733"/>
              <a:gd name="connsiteX3" fmla="*/ 1028700 w 2070572"/>
              <a:gd name="connsiteY3" fmla="*/ 297180 h 3370733"/>
              <a:gd name="connsiteX4" fmla="*/ 1333500 w 2070572"/>
              <a:gd name="connsiteY4" fmla="*/ 289560 h 3370733"/>
              <a:gd name="connsiteX5" fmla="*/ 1569720 w 2070572"/>
              <a:gd name="connsiteY5" fmla="*/ 373380 h 3370733"/>
              <a:gd name="connsiteX6" fmla="*/ 1859280 w 2070572"/>
              <a:gd name="connsiteY6" fmla="*/ 617220 h 3370733"/>
              <a:gd name="connsiteX7" fmla="*/ 2065020 w 2070572"/>
              <a:gd name="connsiteY7" fmla="*/ 1135380 h 3370733"/>
              <a:gd name="connsiteX8" fmla="*/ 1988820 w 2070572"/>
              <a:gd name="connsiteY8" fmla="*/ 1798320 h 3370733"/>
              <a:gd name="connsiteX9" fmla="*/ 1746665 w 2070572"/>
              <a:gd name="connsiteY9" fmla="*/ 2185587 h 3370733"/>
              <a:gd name="connsiteX10" fmla="*/ 1171220 w 2070572"/>
              <a:gd name="connsiteY10" fmla="*/ 2500279 h 3370733"/>
              <a:gd name="connsiteX11" fmla="*/ 737507 w 2070572"/>
              <a:gd name="connsiteY11" fmla="*/ 2728790 h 3370733"/>
              <a:gd name="connsiteX12" fmla="*/ 271008 w 2070572"/>
              <a:gd name="connsiteY12" fmla="*/ 3139969 h 3370733"/>
              <a:gd name="connsiteX13" fmla="*/ 128299 w 2070572"/>
              <a:gd name="connsiteY13" fmla="*/ 3370733 h 3370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070572" h="3370733">
                <a:moveTo>
                  <a:pt x="0" y="0"/>
                </a:moveTo>
                <a:cubicBezTo>
                  <a:pt x="85090" y="80010"/>
                  <a:pt x="143510" y="139700"/>
                  <a:pt x="243840" y="190500"/>
                </a:cubicBezTo>
                <a:cubicBezTo>
                  <a:pt x="344170" y="241300"/>
                  <a:pt x="471170" y="287020"/>
                  <a:pt x="601980" y="304800"/>
                </a:cubicBezTo>
                <a:cubicBezTo>
                  <a:pt x="732790" y="322580"/>
                  <a:pt x="1028700" y="297180"/>
                  <a:pt x="1028700" y="297180"/>
                </a:cubicBezTo>
                <a:cubicBezTo>
                  <a:pt x="1150620" y="294640"/>
                  <a:pt x="1243330" y="276860"/>
                  <a:pt x="1333500" y="289560"/>
                </a:cubicBezTo>
                <a:cubicBezTo>
                  <a:pt x="1423670" y="302260"/>
                  <a:pt x="1482090" y="318770"/>
                  <a:pt x="1569720" y="373380"/>
                </a:cubicBezTo>
                <a:cubicBezTo>
                  <a:pt x="1657350" y="427990"/>
                  <a:pt x="1776730" y="490220"/>
                  <a:pt x="1859280" y="617220"/>
                </a:cubicBezTo>
                <a:cubicBezTo>
                  <a:pt x="1941830" y="744220"/>
                  <a:pt x="2043430" y="938530"/>
                  <a:pt x="2065020" y="1135380"/>
                </a:cubicBezTo>
                <a:cubicBezTo>
                  <a:pt x="2086610" y="1332230"/>
                  <a:pt x="2041879" y="1623286"/>
                  <a:pt x="1988820" y="1798320"/>
                </a:cubicBezTo>
                <a:cubicBezTo>
                  <a:pt x="1935761" y="1973355"/>
                  <a:pt x="1882932" y="2068594"/>
                  <a:pt x="1746665" y="2185587"/>
                </a:cubicBezTo>
                <a:cubicBezTo>
                  <a:pt x="1610398" y="2302580"/>
                  <a:pt x="1339413" y="2409745"/>
                  <a:pt x="1171220" y="2500279"/>
                </a:cubicBezTo>
                <a:cubicBezTo>
                  <a:pt x="1003027" y="2590813"/>
                  <a:pt x="808627" y="2670370"/>
                  <a:pt x="737507" y="2728790"/>
                </a:cubicBezTo>
                <a:cubicBezTo>
                  <a:pt x="666387" y="2787210"/>
                  <a:pt x="372543" y="3032979"/>
                  <a:pt x="271008" y="3139969"/>
                </a:cubicBezTo>
                <a:cubicBezTo>
                  <a:pt x="169473" y="3246959"/>
                  <a:pt x="184486" y="3154378"/>
                  <a:pt x="128299" y="3370733"/>
                </a:cubicBezTo>
              </a:path>
            </a:pathLst>
          </a:custGeom>
          <a:noFill/>
          <a:ln>
            <a:solidFill>
              <a:schemeClr val="accent3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/>
          </a:p>
        </p:txBody>
      </p:sp>
      <p:sp>
        <p:nvSpPr>
          <p:cNvPr id="18" name="Полилиния 17"/>
          <p:cNvSpPr/>
          <p:nvPr userDrawn="1"/>
        </p:nvSpPr>
        <p:spPr>
          <a:xfrm>
            <a:off x="-36479" y="9024456"/>
            <a:ext cx="7723414" cy="1220986"/>
          </a:xfrm>
          <a:custGeom>
            <a:avLst/>
            <a:gdLst>
              <a:gd name="connsiteX0" fmla="*/ 0 w 8244114"/>
              <a:gd name="connsiteY0" fmla="*/ 0 h 1103086"/>
              <a:gd name="connsiteX1" fmla="*/ 624114 w 8244114"/>
              <a:gd name="connsiteY1" fmla="*/ 159657 h 1103086"/>
              <a:gd name="connsiteX2" fmla="*/ 1741714 w 8244114"/>
              <a:gd name="connsiteY2" fmla="*/ 174172 h 1103086"/>
              <a:gd name="connsiteX3" fmla="*/ 2510971 w 8244114"/>
              <a:gd name="connsiteY3" fmla="*/ 203200 h 1103086"/>
              <a:gd name="connsiteX4" fmla="*/ 3788228 w 8244114"/>
              <a:gd name="connsiteY4" fmla="*/ 72572 h 1103086"/>
              <a:gd name="connsiteX5" fmla="*/ 4847771 w 8244114"/>
              <a:gd name="connsiteY5" fmla="*/ 43543 h 1103086"/>
              <a:gd name="connsiteX6" fmla="*/ 6008914 w 8244114"/>
              <a:gd name="connsiteY6" fmla="*/ 43543 h 1103086"/>
              <a:gd name="connsiteX7" fmla="*/ 7112000 w 8244114"/>
              <a:gd name="connsiteY7" fmla="*/ 174172 h 1103086"/>
              <a:gd name="connsiteX8" fmla="*/ 7939314 w 8244114"/>
              <a:gd name="connsiteY8" fmla="*/ 464457 h 1103086"/>
              <a:gd name="connsiteX9" fmla="*/ 8244114 w 8244114"/>
              <a:gd name="connsiteY9" fmla="*/ 1103086 h 1103086"/>
              <a:gd name="connsiteX0" fmla="*/ 0 w 8244114"/>
              <a:gd name="connsiteY0" fmla="*/ 0 h 1103086"/>
              <a:gd name="connsiteX1" fmla="*/ 624114 w 8244114"/>
              <a:gd name="connsiteY1" fmla="*/ 159657 h 1103086"/>
              <a:gd name="connsiteX2" fmla="*/ 1857828 w 8244114"/>
              <a:gd name="connsiteY2" fmla="*/ 319315 h 1103086"/>
              <a:gd name="connsiteX3" fmla="*/ 2510971 w 8244114"/>
              <a:gd name="connsiteY3" fmla="*/ 203200 h 1103086"/>
              <a:gd name="connsiteX4" fmla="*/ 3788228 w 8244114"/>
              <a:gd name="connsiteY4" fmla="*/ 72572 h 1103086"/>
              <a:gd name="connsiteX5" fmla="*/ 4847771 w 8244114"/>
              <a:gd name="connsiteY5" fmla="*/ 43543 h 1103086"/>
              <a:gd name="connsiteX6" fmla="*/ 6008914 w 8244114"/>
              <a:gd name="connsiteY6" fmla="*/ 43543 h 1103086"/>
              <a:gd name="connsiteX7" fmla="*/ 7112000 w 8244114"/>
              <a:gd name="connsiteY7" fmla="*/ 174172 h 1103086"/>
              <a:gd name="connsiteX8" fmla="*/ 7939314 w 8244114"/>
              <a:gd name="connsiteY8" fmla="*/ 464457 h 1103086"/>
              <a:gd name="connsiteX9" fmla="*/ 8244114 w 8244114"/>
              <a:gd name="connsiteY9" fmla="*/ 1103086 h 1103086"/>
              <a:gd name="connsiteX0" fmla="*/ 0 w 8244114"/>
              <a:gd name="connsiteY0" fmla="*/ 0 h 1103086"/>
              <a:gd name="connsiteX1" fmla="*/ 624114 w 8244114"/>
              <a:gd name="connsiteY1" fmla="*/ 159657 h 1103086"/>
              <a:gd name="connsiteX2" fmla="*/ 1857828 w 8244114"/>
              <a:gd name="connsiteY2" fmla="*/ 319315 h 1103086"/>
              <a:gd name="connsiteX3" fmla="*/ 2975428 w 8244114"/>
              <a:gd name="connsiteY3" fmla="*/ 290286 h 1103086"/>
              <a:gd name="connsiteX4" fmla="*/ 3788228 w 8244114"/>
              <a:gd name="connsiteY4" fmla="*/ 72572 h 1103086"/>
              <a:gd name="connsiteX5" fmla="*/ 4847771 w 8244114"/>
              <a:gd name="connsiteY5" fmla="*/ 43543 h 1103086"/>
              <a:gd name="connsiteX6" fmla="*/ 6008914 w 8244114"/>
              <a:gd name="connsiteY6" fmla="*/ 43543 h 1103086"/>
              <a:gd name="connsiteX7" fmla="*/ 7112000 w 8244114"/>
              <a:gd name="connsiteY7" fmla="*/ 174172 h 1103086"/>
              <a:gd name="connsiteX8" fmla="*/ 7939314 w 8244114"/>
              <a:gd name="connsiteY8" fmla="*/ 464457 h 1103086"/>
              <a:gd name="connsiteX9" fmla="*/ 8244114 w 8244114"/>
              <a:gd name="connsiteY9" fmla="*/ 1103086 h 1103086"/>
              <a:gd name="connsiteX0" fmla="*/ 0 w 8244114"/>
              <a:gd name="connsiteY0" fmla="*/ 0 h 1103086"/>
              <a:gd name="connsiteX1" fmla="*/ 624114 w 8244114"/>
              <a:gd name="connsiteY1" fmla="*/ 159657 h 1103086"/>
              <a:gd name="connsiteX2" fmla="*/ 1857828 w 8244114"/>
              <a:gd name="connsiteY2" fmla="*/ 319315 h 1103086"/>
              <a:gd name="connsiteX3" fmla="*/ 2975428 w 8244114"/>
              <a:gd name="connsiteY3" fmla="*/ 290286 h 1103086"/>
              <a:gd name="connsiteX4" fmla="*/ 4513942 w 8244114"/>
              <a:gd name="connsiteY4" fmla="*/ 391886 h 1103086"/>
              <a:gd name="connsiteX5" fmla="*/ 4847771 w 8244114"/>
              <a:gd name="connsiteY5" fmla="*/ 43543 h 1103086"/>
              <a:gd name="connsiteX6" fmla="*/ 6008914 w 8244114"/>
              <a:gd name="connsiteY6" fmla="*/ 43543 h 1103086"/>
              <a:gd name="connsiteX7" fmla="*/ 7112000 w 8244114"/>
              <a:gd name="connsiteY7" fmla="*/ 174172 h 1103086"/>
              <a:gd name="connsiteX8" fmla="*/ 7939314 w 8244114"/>
              <a:gd name="connsiteY8" fmla="*/ 464457 h 1103086"/>
              <a:gd name="connsiteX9" fmla="*/ 8244114 w 8244114"/>
              <a:gd name="connsiteY9" fmla="*/ 1103086 h 1103086"/>
              <a:gd name="connsiteX0" fmla="*/ 0 w 8244114"/>
              <a:gd name="connsiteY0" fmla="*/ 0 h 1103086"/>
              <a:gd name="connsiteX1" fmla="*/ 624114 w 8244114"/>
              <a:gd name="connsiteY1" fmla="*/ 159657 h 1103086"/>
              <a:gd name="connsiteX2" fmla="*/ 1857828 w 8244114"/>
              <a:gd name="connsiteY2" fmla="*/ 319315 h 1103086"/>
              <a:gd name="connsiteX3" fmla="*/ 2975428 w 8244114"/>
              <a:gd name="connsiteY3" fmla="*/ 290286 h 1103086"/>
              <a:gd name="connsiteX4" fmla="*/ 4513942 w 8244114"/>
              <a:gd name="connsiteY4" fmla="*/ 391886 h 1103086"/>
              <a:gd name="connsiteX5" fmla="*/ 5312228 w 8244114"/>
              <a:gd name="connsiteY5" fmla="*/ 551543 h 1103086"/>
              <a:gd name="connsiteX6" fmla="*/ 6008914 w 8244114"/>
              <a:gd name="connsiteY6" fmla="*/ 43543 h 1103086"/>
              <a:gd name="connsiteX7" fmla="*/ 7112000 w 8244114"/>
              <a:gd name="connsiteY7" fmla="*/ 174172 h 1103086"/>
              <a:gd name="connsiteX8" fmla="*/ 7939314 w 8244114"/>
              <a:gd name="connsiteY8" fmla="*/ 464457 h 1103086"/>
              <a:gd name="connsiteX9" fmla="*/ 8244114 w 8244114"/>
              <a:gd name="connsiteY9" fmla="*/ 1103086 h 1103086"/>
              <a:gd name="connsiteX0" fmla="*/ 0 w 8244114"/>
              <a:gd name="connsiteY0" fmla="*/ 0 h 1103086"/>
              <a:gd name="connsiteX1" fmla="*/ 624114 w 8244114"/>
              <a:gd name="connsiteY1" fmla="*/ 159657 h 1103086"/>
              <a:gd name="connsiteX2" fmla="*/ 1857828 w 8244114"/>
              <a:gd name="connsiteY2" fmla="*/ 319315 h 1103086"/>
              <a:gd name="connsiteX3" fmla="*/ 2975428 w 8244114"/>
              <a:gd name="connsiteY3" fmla="*/ 290286 h 1103086"/>
              <a:gd name="connsiteX4" fmla="*/ 4513942 w 8244114"/>
              <a:gd name="connsiteY4" fmla="*/ 391886 h 1103086"/>
              <a:gd name="connsiteX5" fmla="*/ 5312228 w 8244114"/>
              <a:gd name="connsiteY5" fmla="*/ 551543 h 1103086"/>
              <a:gd name="connsiteX6" fmla="*/ 6313714 w 8244114"/>
              <a:gd name="connsiteY6" fmla="*/ 653143 h 1103086"/>
              <a:gd name="connsiteX7" fmla="*/ 7112000 w 8244114"/>
              <a:gd name="connsiteY7" fmla="*/ 174172 h 1103086"/>
              <a:gd name="connsiteX8" fmla="*/ 7939314 w 8244114"/>
              <a:gd name="connsiteY8" fmla="*/ 464457 h 1103086"/>
              <a:gd name="connsiteX9" fmla="*/ 8244114 w 8244114"/>
              <a:gd name="connsiteY9" fmla="*/ 1103086 h 1103086"/>
              <a:gd name="connsiteX0" fmla="*/ 0 w 8244114"/>
              <a:gd name="connsiteY0" fmla="*/ 0 h 1103086"/>
              <a:gd name="connsiteX1" fmla="*/ 624114 w 8244114"/>
              <a:gd name="connsiteY1" fmla="*/ 159657 h 1103086"/>
              <a:gd name="connsiteX2" fmla="*/ 1857828 w 8244114"/>
              <a:gd name="connsiteY2" fmla="*/ 319315 h 1103086"/>
              <a:gd name="connsiteX3" fmla="*/ 2975428 w 8244114"/>
              <a:gd name="connsiteY3" fmla="*/ 290286 h 1103086"/>
              <a:gd name="connsiteX4" fmla="*/ 4513942 w 8244114"/>
              <a:gd name="connsiteY4" fmla="*/ 391886 h 1103086"/>
              <a:gd name="connsiteX5" fmla="*/ 5312228 w 8244114"/>
              <a:gd name="connsiteY5" fmla="*/ 551543 h 1103086"/>
              <a:gd name="connsiteX6" fmla="*/ 6313714 w 8244114"/>
              <a:gd name="connsiteY6" fmla="*/ 653143 h 1103086"/>
              <a:gd name="connsiteX7" fmla="*/ 7112000 w 8244114"/>
              <a:gd name="connsiteY7" fmla="*/ 174172 h 1103086"/>
              <a:gd name="connsiteX8" fmla="*/ 7939314 w 8244114"/>
              <a:gd name="connsiteY8" fmla="*/ 464457 h 1103086"/>
              <a:gd name="connsiteX9" fmla="*/ 8244114 w 8244114"/>
              <a:gd name="connsiteY9" fmla="*/ 1103086 h 1103086"/>
              <a:gd name="connsiteX0" fmla="*/ 0 w 8519885"/>
              <a:gd name="connsiteY0" fmla="*/ 0 h 1393372"/>
              <a:gd name="connsiteX1" fmla="*/ 624114 w 8519885"/>
              <a:gd name="connsiteY1" fmla="*/ 159657 h 1393372"/>
              <a:gd name="connsiteX2" fmla="*/ 1857828 w 8519885"/>
              <a:gd name="connsiteY2" fmla="*/ 319315 h 1393372"/>
              <a:gd name="connsiteX3" fmla="*/ 2975428 w 8519885"/>
              <a:gd name="connsiteY3" fmla="*/ 290286 h 1393372"/>
              <a:gd name="connsiteX4" fmla="*/ 4513942 w 8519885"/>
              <a:gd name="connsiteY4" fmla="*/ 391886 h 1393372"/>
              <a:gd name="connsiteX5" fmla="*/ 5312228 w 8519885"/>
              <a:gd name="connsiteY5" fmla="*/ 551543 h 1393372"/>
              <a:gd name="connsiteX6" fmla="*/ 6313714 w 8519885"/>
              <a:gd name="connsiteY6" fmla="*/ 653143 h 1393372"/>
              <a:gd name="connsiteX7" fmla="*/ 7112000 w 8519885"/>
              <a:gd name="connsiteY7" fmla="*/ 174172 h 1393372"/>
              <a:gd name="connsiteX8" fmla="*/ 7939314 w 8519885"/>
              <a:gd name="connsiteY8" fmla="*/ 464457 h 1393372"/>
              <a:gd name="connsiteX9" fmla="*/ 8519885 w 8519885"/>
              <a:gd name="connsiteY9" fmla="*/ 1393372 h 1393372"/>
              <a:gd name="connsiteX0" fmla="*/ 0 w 8519885"/>
              <a:gd name="connsiteY0" fmla="*/ 0 h 1393372"/>
              <a:gd name="connsiteX1" fmla="*/ 624114 w 8519885"/>
              <a:gd name="connsiteY1" fmla="*/ 159657 h 1393372"/>
              <a:gd name="connsiteX2" fmla="*/ 1857828 w 8519885"/>
              <a:gd name="connsiteY2" fmla="*/ 319315 h 1393372"/>
              <a:gd name="connsiteX3" fmla="*/ 2975428 w 8519885"/>
              <a:gd name="connsiteY3" fmla="*/ 290286 h 1393372"/>
              <a:gd name="connsiteX4" fmla="*/ 4513942 w 8519885"/>
              <a:gd name="connsiteY4" fmla="*/ 391886 h 1393372"/>
              <a:gd name="connsiteX5" fmla="*/ 5210628 w 8519885"/>
              <a:gd name="connsiteY5" fmla="*/ 638629 h 1393372"/>
              <a:gd name="connsiteX6" fmla="*/ 6313714 w 8519885"/>
              <a:gd name="connsiteY6" fmla="*/ 653143 h 1393372"/>
              <a:gd name="connsiteX7" fmla="*/ 7112000 w 8519885"/>
              <a:gd name="connsiteY7" fmla="*/ 174172 h 1393372"/>
              <a:gd name="connsiteX8" fmla="*/ 7939314 w 8519885"/>
              <a:gd name="connsiteY8" fmla="*/ 464457 h 1393372"/>
              <a:gd name="connsiteX9" fmla="*/ 8519885 w 8519885"/>
              <a:gd name="connsiteY9" fmla="*/ 1393372 h 1393372"/>
              <a:gd name="connsiteX0" fmla="*/ 0 w 8519885"/>
              <a:gd name="connsiteY0" fmla="*/ 0 h 1393372"/>
              <a:gd name="connsiteX1" fmla="*/ 624114 w 8519885"/>
              <a:gd name="connsiteY1" fmla="*/ 159657 h 1393372"/>
              <a:gd name="connsiteX2" fmla="*/ 1857828 w 8519885"/>
              <a:gd name="connsiteY2" fmla="*/ 319315 h 1393372"/>
              <a:gd name="connsiteX3" fmla="*/ 2975428 w 8519885"/>
              <a:gd name="connsiteY3" fmla="*/ 290286 h 1393372"/>
              <a:gd name="connsiteX4" fmla="*/ 4223656 w 8519885"/>
              <a:gd name="connsiteY4" fmla="*/ 493486 h 1393372"/>
              <a:gd name="connsiteX5" fmla="*/ 5210628 w 8519885"/>
              <a:gd name="connsiteY5" fmla="*/ 638629 h 1393372"/>
              <a:gd name="connsiteX6" fmla="*/ 6313714 w 8519885"/>
              <a:gd name="connsiteY6" fmla="*/ 653143 h 1393372"/>
              <a:gd name="connsiteX7" fmla="*/ 7112000 w 8519885"/>
              <a:gd name="connsiteY7" fmla="*/ 174172 h 1393372"/>
              <a:gd name="connsiteX8" fmla="*/ 7939314 w 8519885"/>
              <a:gd name="connsiteY8" fmla="*/ 464457 h 1393372"/>
              <a:gd name="connsiteX9" fmla="*/ 8519885 w 8519885"/>
              <a:gd name="connsiteY9" fmla="*/ 1393372 h 1393372"/>
              <a:gd name="connsiteX0" fmla="*/ 0 w 8519885"/>
              <a:gd name="connsiteY0" fmla="*/ 0 h 1393372"/>
              <a:gd name="connsiteX1" fmla="*/ 624114 w 8519885"/>
              <a:gd name="connsiteY1" fmla="*/ 159657 h 1393372"/>
              <a:gd name="connsiteX2" fmla="*/ 1857828 w 8519885"/>
              <a:gd name="connsiteY2" fmla="*/ 319315 h 1393372"/>
              <a:gd name="connsiteX3" fmla="*/ 2743200 w 8519885"/>
              <a:gd name="connsiteY3" fmla="*/ 319315 h 1393372"/>
              <a:gd name="connsiteX4" fmla="*/ 4223656 w 8519885"/>
              <a:gd name="connsiteY4" fmla="*/ 493486 h 1393372"/>
              <a:gd name="connsiteX5" fmla="*/ 5210628 w 8519885"/>
              <a:gd name="connsiteY5" fmla="*/ 638629 h 1393372"/>
              <a:gd name="connsiteX6" fmla="*/ 6313714 w 8519885"/>
              <a:gd name="connsiteY6" fmla="*/ 653143 h 1393372"/>
              <a:gd name="connsiteX7" fmla="*/ 7112000 w 8519885"/>
              <a:gd name="connsiteY7" fmla="*/ 174172 h 1393372"/>
              <a:gd name="connsiteX8" fmla="*/ 7939314 w 8519885"/>
              <a:gd name="connsiteY8" fmla="*/ 464457 h 1393372"/>
              <a:gd name="connsiteX9" fmla="*/ 8519885 w 8519885"/>
              <a:gd name="connsiteY9" fmla="*/ 1393372 h 1393372"/>
              <a:gd name="connsiteX0" fmla="*/ 0 w 8519885"/>
              <a:gd name="connsiteY0" fmla="*/ 0 h 1393372"/>
              <a:gd name="connsiteX1" fmla="*/ 624114 w 8519885"/>
              <a:gd name="connsiteY1" fmla="*/ 159657 h 1393372"/>
              <a:gd name="connsiteX2" fmla="*/ 1857828 w 8519885"/>
              <a:gd name="connsiteY2" fmla="*/ 319315 h 1393372"/>
              <a:gd name="connsiteX3" fmla="*/ 2743200 w 8519885"/>
              <a:gd name="connsiteY3" fmla="*/ 319315 h 1393372"/>
              <a:gd name="connsiteX4" fmla="*/ 4223656 w 8519885"/>
              <a:gd name="connsiteY4" fmla="*/ 493486 h 1393372"/>
              <a:gd name="connsiteX5" fmla="*/ 5210628 w 8519885"/>
              <a:gd name="connsiteY5" fmla="*/ 638629 h 1393372"/>
              <a:gd name="connsiteX6" fmla="*/ 5979885 w 8519885"/>
              <a:gd name="connsiteY6" fmla="*/ 566058 h 1393372"/>
              <a:gd name="connsiteX7" fmla="*/ 7112000 w 8519885"/>
              <a:gd name="connsiteY7" fmla="*/ 174172 h 1393372"/>
              <a:gd name="connsiteX8" fmla="*/ 7939314 w 8519885"/>
              <a:gd name="connsiteY8" fmla="*/ 464457 h 1393372"/>
              <a:gd name="connsiteX9" fmla="*/ 8519885 w 8519885"/>
              <a:gd name="connsiteY9" fmla="*/ 1393372 h 1393372"/>
              <a:gd name="connsiteX0" fmla="*/ 0 w 8519885"/>
              <a:gd name="connsiteY0" fmla="*/ 0 h 1393372"/>
              <a:gd name="connsiteX1" fmla="*/ 624114 w 8519885"/>
              <a:gd name="connsiteY1" fmla="*/ 159657 h 1393372"/>
              <a:gd name="connsiteX2" fmla="*/ 1857828 w 8519885"/>
              <a:gd name="connsiteY2" fmla="*/ 319315 h 1393372"/>
              <a:gd name="connsiteX3" fmla="*/ 2743200 w 8519885"/>
              <a:gd name="connsiteY3" fmla="*/ 319315 h 1393372"/>
              <a:gd name="connsiteX4" fmla="*/ 4223656 w 8519885"/>
              <a:gd name="connsiteY4" fmla="*/ 493486 h 1393372"/>
              <a:gd name="connsiteX5" fmla="*/ 4963886 w 8519885"/>
              <a:gd name="connsiteY5" fmla="*/ 899886 h 1393372"/>
              <a:gd name="connsiteX6" fmla="*/ 5979885 w 8519885"/>
              <a:gd name="connsiteY6" fmla="*/ 566058 h 1393372"/>
              <a:gd name="connsiteX7" fmla="*/ 7112000 w 8519885"/>
              <a:gd name="connsiteY7" fmla="*/ 174172 h 1393372"/>
              <a:gd name="connsiteX8" fmla="*/ 7939314 w 8519885"/>
              <a:gd name="connsiteY8" fmla="*/ 464457 h 1393372"/>
              <a:gd name="connsiteX9" fmla="*/ 8519885 w 8519885"/>
              <a:gd name="connsiteY9" fmla="*/ 1393372 h 1393372"/>
              <a:gd name="connsiteX0" fmla="*/ 0 w 8519885"/>
              <a:gd name="connsiteY0" fmla="*/ 0 h 1393372"/>
              <a:gd name="connsiteX1" fmla="*/ 624114 w 8519885"/>
              <a:gd name="connsiteY1" fmla="*/ 159657 h 1393372"/>
              <a:gd name="connsiteX2" fmla="*/ 1857828 w 8519885"/>
              <a:gd name="connsiteY2" fmla="*/ 319315 h 1393372"/>
              <a:gd name="connsiteX3" fmla="*/ 2743200 w 8519885"/>
              <a:gd name="connsiteY3" fmla="*/ 319315 h 1393372"/>
              <a:gd name="connsiteX4" fmla="*/ 3701141 w 8519885"/>
              <a:gd name="connsiteY4" fmla="*/ 1088572 h 1393372"/>
              <a:gd name="connsiteX5" fmla="*/ 4963886 w 8519885"/>
              <a:gd name="connsiteY5" fmla="*/ 899886 h 1393372"/>
              <a:gd name="connsiteX6" fmla="*/ 5979885 w 8519885"/>
              <a:gd name="connsiteY6" fmla="*/ 566058 h 1393372"/>
              <a:gd name="connsiteX7" fmla="*/ 7112000 w 8519885"/>
              <a:gd name="connsiteY7" fmla="*/ 174172 h 1393372"/>
              <a:gd name="connsiteX8" fmla="*/ 7939314 w 8519885"/>
              <a:gd name="connsiteY8" fmla="*/ 464457 h 1393372"/>
              <a:gd name="connsiteX9" fmla="*/ 8519885 w 8519885"/>
              <a:gd name="connsiteY9" fmla="*/ 1393372 h 1393372"/>
              <a:gd name="connsiteX0" fmla="*/ 0 w 8519885"/>
              <a:gd name="connsiteY0" fmla="*/ 0 h 1393372"/>
              <a:gd name="connsiteX1" fmla="*/ 624114 w 8519885"/>
              <a:gd name="connsiteY1" fmla="*/ 159657 h 1393372"/>
              <a:gd name="connsiteX2" fmla="*/ 1857828 w 8519885"/>
              <a:gd name="connsiteY2" fmla="*/ 319315 h 1393372"/>
              <a:gd name="connsiteX3" fmla="*/ 2438400 w 8519885"/>
              <a:gd name="connsiteY3" fmla="*/ 566058 h 1393372"/>
              <a:gd name="connsiteX4" fmla="*/ 3701141 w 8519885"/>
              <a:gd name="connsiteY4" fmla="*/ 1088572 h 1393372"/>
              <a:gd name="connsiteX5" fmla="*/ 4963886 w 8519885"/>
              <a:gd name="connsiteY5" fmla="*/ 899886 h 1393372"/>
              <a:gd name="connsiteX6" fmla="*/ 5979885 w 8519885"/>
              <a:gd name="connsiteY6" fmla="*/ 566058 h 1393372"/>
              <a:gd name="connsiteX7" fmla="*/ 7112000 w 8519885"/>
              <a:gd name="connsiteY7" fmla="*/ 174172 h 1393372"/>
              <a:gd name="connsiteX8" fmla="*/ 7939314 w 8519885"/>
              <a:gd name="connsiteY8" fmla="*/ 464457 h 1393372"/>
              <a:gd name="connsiteX9" fmla="*/ 8519885 w 8519885"/>
              <a:gd name="connsiteY9" fmla="*/ 1393372 h 1393372"/>
              <a:gd name="connsiteX0" fmla="*/ 0 w 8519885"/>
              <a:gd name="connsiteY0" fmla="*/ 0 h 1393372"/>
              <a:gd name="connsiteX1" fmla="*/ 624114 w 8519885"/>
              <a:gd name="connsiteY1" fmla="*/ 159657 h 1393372"/>
              <a:gd name="connsiteX2" fmla="*/ 1596571 w 8519885"/>
              <a:gd name="connsiteY2" fmla="*/ 290287 h 1393372"/>
              <a:gd name="connsiteX3" fmla="*/ 2438400 w 8519885"/>
              <a:gd name="connsiteY3" fmla="*/ 566058 h 1393372"/>
              <a:gd name="connsiteX4" fmla="*/ 3701141 w 8519885"/>
              <a:gd name="connsiteY4" fmla="*/ 1088572 h 1393372"/>
              <a:gd name="connsiteX5" fmla="*/ 4963886 w 8519885"/>
              <a:gd name="connsiteY5" fmla="*/ 899886 h 1393372"/>
              <a:gd name="connsiteX6" fmla="*/ 5979885 w 8519885"/>
              <a:gd name="connsiteY6" fmla="*/ 566058 h 1393372"/>
              <a:gd name="connsiteX7" fmla="*/ 7112000 w 8519885"/>
              <a:gd name="connsiteY7" fmla="*/ 174172 h 1393372"/>
              <a:gd name="connsiteX8" fmla="*/ 7939314 w 8519885"/>
              <a:gd name="connsiteY8" fmla="*/ 464457 h 1393372"/>
              <a:gd name="connsiteX9" fmla="*/ 8519885 w 8519885"/>
              <a:gd name="connsiteY9" fmla="*/ 1393372 h 1393372"/>
              <a:gd name="connsiteX0" fmla="*/ 0 w 7895771"/>
              <a:gd name="connsiteY0" fmla="*/ 0 h 1233715"/>
              <a:gd name="connsiteX1" fmla="*/ 972457 w 7895771"/>
              <a:gd name="connsiteY1" fmla="*/ 130630 h 1233715"/>
              <a:gd name="connsiteX2" fmla="*/ 1814286 w 7895771"/>
              <a:gd name="connsiteY2" fmla="*/ 406401 h 1233715"/>
              <a:gd name="connsiteX3" fmla="*/ 3077027 w 7895771"/>
              <a:gd name="connsiteY3" fmla="*/ 928915 h 1233715"/>
              <a:gd name="connsiteX4" fmla="*/ 4339772 w 7895771"/>
              <a:gd name="connsiteY4" fmla="*/ 740229 h 1233715"/>
              <a:gd name="connsiteX5" fmla="*/ 5355771 w 7895771"/>
              <a:gd name="connsiteY5" fmla="*/ 406401 h 1233715"/>
              <a:gd name="connsiteX6" fmla="*/ 6487886 w 7895771"/>
              <a:gd name="connsiteY6" fmla="*/ 14515 h 1233715"/>
              <a:gd name="connsiteX7" fmla="*/ 7315200 w 7895771"/>
              <a:gd name="connsiteY7" fmla="*/ 304800 h 1233715"/>
              <a:gd name="connsiteX8" fmla="*/ 7895771 w 7895771"/>
              <a:gd name="connsiteY8" fmla="*/ 1233715 h 1233715"/>
              <a:gd name="connsiteX0" fmla="*/ 0 w 6923314"/>
              <a:gd name="connsiteY0" fmla="*/ 117901 h 1220986"/>
              <a:gd name="connsiteX1" fmla="*/ 841829 w 6923314"/>
              <a:gd name="connsiteY1" fmla="*/ 393672 h 1220986"/>
              <a:gd name="connsiteX2" fmla="*/ 2104570 w 6923314"/>
              <a:gd name="connsiteY2" fmla="*/ 916186 h 1220986"/>
              <a:gd name="connsiteX3" fmla="*/ 3367315 w 6923314"/>
              <a:gd name="connsiteY3" fmla="*/ 727500 h 1220986"/>
              <a:gd name="connsiteX4" fmla="*/ 4383314 w 6923314"/>
              <a:gd name="connsiteY4" fmla="*/ 393672 h 1220986"/>
              <a:gd name="connsiteX5" fmla="*/ 5515429 w 6923314"/>
              <a:gd name="connsiteY5" fmla="*/ 1786 h 1220986"/>
              <a:gd name="connsiteX6" fmla="*/ 6342743 w 6923314"/>
              <a:gd name="connsiteY6" fmla="*/ 292071 h 1220986"/>
              <a:gd name="connsiteX7" fmla="*/ 6923314 w 6923314"/>
              <a:gd name="connsiteY7" fmla="*/ 1220986 h 1220986"/>
              <a:gd name="connsiteX0" fmla="*/ 0 w 7628164"/>
              <a:gd name="connsiteY0" fmla="*/ 156001 h 1220986"/>
              <a:gd name="connsiteX1" fmla="*/ 1546679 w 7628164"/>
              <a:gd name="connsiteY1" fmla="*/ 393672 h 1220986"/>
              <a:gd name="connsiteX2" fmla="*/ 2809420 w 7628164"/>
              <a:gd name="connsiteY2" fmla="*/ 916186 h 1220986"/>
              <a:gd name="connsiteX3" fmla="*/ 4072165 w 7628164"/>
              <a:gd name="connsiteY3" fmla="*/ 727500 h 1220986"/>
              <a:gd name="connsiteX4" fmla="*/ 5088164 w 7628164"/>
              <a:gd name="connsiteY4" fmla="*/ 393672 h 1220986"/>
              <a:gd name="connsiteX5" fmla="*/ 6220279 w 7628164"/>
              <a:gd name="connsiteY5" fmla="*/ 1786 h 1220986"/>
              <a:gd name="connsiteX6" fmla="*/ 7047593 w 7628164"/>
              <a:gd name="connsiteY6" fmla="*/ 292071 h 1220986"/>
              <a:gd name="connsiteX7" fmla="*/ 7628164 w 7628164"/>
              <a:gd name="connsiteY7" fmla="*/ 1220986 h 1220986"/>
              <a:gd name="connsiteX0" fmla="*/ 0 w 7628164"/>
              <a:gd name="connsiteY0" fmla="*/ 156001 h 1220986"/>
              <a:gd name="connsiteX1" fmla="*/ 1546679 w 7628164"/>
              <a:gd name="connsiteY1" fmla="*/ 393672 h 1220986"/>
              <a:gd name="connsiteX2" fmla="*/ 2809420 w 7628164"/>
              <a:gd name="connsiteY2" fmla="*/ 916186 h 1220986"/>
              <a:gd name="connsiteX3" fmla="*/ 4072165 w 7628164"/>
              <a:gd name="connsiteY3" fmla="*/ 727500 h 1220986"/>
              <a:gd name="connsiteX4" fmla="*/ 5088164 w 7628164"/>
              <a:gd name="connsiteY4" fmla="*/ 393672 h 1220986"/>
              <a:gd name="connsiteX5" fmla="*/ 6220279 w 7628164"/>
              <a:gd name="connsiteY5" fmla="*/ 1786 h 1220986"/>
              <a:gd name="connsiteX6" fmla="*/ 7047593 w 7628164"/>
              <a:gd name="connsiteY6" fmla="*/ 292071 h 1220986"/>
              <a:gd name="connsiteX7" fmla="*/ 7628164 w 7628164"/>
              <a:gd name="connsiteY7" fmla="*/ 1220986 h 1220986"/>
              <a:gd name="connsiteX0" fmla="*/ 0 w 7723414"/>
              <a:gd name="connsiteY0" fmla="*/ 308401 h 1220986"/>
              <a:gd name="connsiteX1" fmla="*/ 1641929 w 7723414"/>
              <a:gd name="connsiteY1" fmla="*/ 393672 h 1220986"/>
              <a:gd name="connsiteX2" fmla="*/ 2904670 w 7723414"/>
              <a:gd name="connsiteY2" fmla="*/ 916186 h 1220986"/>
              <a:gd name="connsiteX3" fmla="*/ 4167415 w 7723414"/>
              <a:gd name="connsiteY3" fmla="*/ 727500 h 1220986"/>
              <a:gd name="connsiteX4" fmla="*/ 5183414 w 7723414"/>
              <a:gd name="connsiteY4" fmla="*/ 393672 h 1220986"/>
              <a:gd name="connsiteX5" fmla="*/ 6315529 w 7723414"/>
              <a:gd name="connsiteY5" fmla="*/ 1786 h 1220986"/>
              <a:gd name="connsiteX6" fmla="*/ 7142843 w 7723414"/>
              <a:gd name="connsiteY6" fmla="*/ 292071 h 1220986"/>
              <a:gd name="connsiteX7" fmla="*/ 7723414 w 7723414"/>
              <a:gd name="connsiteY7" fmla="*/ 1220986 h 1220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723414" h="1220986">
                <a:moveTo>
                  <a:pt x="0" y="308401"/>
                </a:moveTo>
                <a:cubicBezTo>
                  <a:pt x="245231" y="719034"/>
                  <a:pt x="1157817" y="292375"/>
                  <a:pt x="1641929" y="393672"/>
                </a:cubicBezTo>
                <a:cubicBezTo>
                  <a:pt x="2126041" y="494969"/>
                  <a:pt x="2483756" y="860548"/>
                  <a:pt x="2904670" y="916186"/>
                </a:cubicBezTo>
                <a:cubicBezTo>
                  <a:pt x="3325584" y="971824"/>
                  <a:pt x="3787624" y="814586"/>
                  <a:pt x="4167415" y="727500"/>
                </a:cubicBezTo>
                <a:cubicBezTo>
                  <a:pt x="4547206" y="640414"/>
                  <a:pt x="4825395" y="514624"/>
                  <a:pt x="5183414" y="393672"/>
                </a:cubicBezTo>
                <a:cubicBezTo>
                  <a:pt x="5541433" y="272720"/>
                  <a:pt x="5988958" y="18720"/>
                  <a:pt x="6315529" y="1786"/>
                </a:cubicBezTo>
                <a:cubicBezTo>
                  <a:pt x="6642101" y="-15147"/>
                  <a:pt x="6908196" y="88871"/>
                  <a:pt x="7142843" y="292071"/>
                </a:cubicBezTo>
                <a:cubicBezTo>
                  <a:pt x="7377490" y="495271"/>
                  <a:pt x="7650843" y="1107291"/>
                  <a:pt x="7723414" y="1220986"/>
                </a:cubicBezTo>
              </a:path>
            </a:pathLst>
          </a:custGeom>
          <a:noFill/>
          <a:ln>
            <a:solidFill>
              <a:schemeClr val="accent3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8075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0800000">
            <a:off x="9324974" y="0"/>
            <a:ext cx="8963025" cy="1913860"/>
          </a:xfrm>
          <a:prstGeom prst="rect">
            <a:avLst/>
          </a:prstGeom>
        </p:spPr>
      </p:pic>
      <p:pic>
        <p:nvPicPr>
          <p:cNvPr id="45" name="Рисунок 4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16035" y="198185"/>
            <a:ext cx="1582926" cy="71621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7574518"/>
            <a:ext cx="3530009" cy="2714070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 userDrawn="1"/>
        </p:nvPicPr>
        <p:blipFill rotWithShape="1">
          <a:blip r:embed="rId5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l="74762" t="2287" r="1236" b="83603"/>
          <a:stretch/>
        </p:blipFill>
        <p:spPr>
          <a:xfrm rot="9900000">
            <a:off x="13925593" y="9831472"/>
            <a:ext cx="3406341" cy="956888"/>
          </a:xfrm>
          <a:custGeom>
            <a:avLst/>
            <a:gdLst>
              <a:gd name="connsiteX0" fmla="*/ 3406341 w 3406341"/>
              <a:gd name="connsiteY0" fmla="*/ 956888 h 956888"/>
              <a:gd name="connsiteX1" fmla="*/ 0 w 3406341"/>
              <a:gd name="connsiteY1" fmla="*/ 44161 h 956888"/>
              <a:gd name="connsiteX2" fmla="*/ 11833 w 3406341"/>
              <a:gd name="connsiteY2" fmla="*/ 0 h 956888"/>
              <a:gd name="connsiteX3" fmla="*/ 3406341 w 3406341"/>
              <a:gd name="connsiteY3" fmla="*/ 909556 h 956888"/>
              <a:gd name="connsiteX4" fmla="*/ 3406341 w 3406341"/>
              <a:gd name="connsiteY4" fmla="*/ 956888 h 956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06341" h="956888">
                <a:moveTo>
                  <a:pt x="3406341" y="956888"/>
                </a:moveTo>
                <a:lnTo>
                  <a:pt x="0" y="44161"/>
                </a:lnTo>
                <a:lnTo>
                  <a:pt x="11833" y="0"/>
                </a:lnTo>
                <a:lnTo>
                  <a:pt x="3406341" y="909556"/>
                </a:lnTo>
                <a:lnTo>
                  <a:pt x="3406341" y="956888"/>
                </a:lnTo>
                <a:close/>
              </a:path>
            </a:pathLst>
          </a:custGeom>
        </p:spPr>
      </p:pic>
      <p:pic>
        <p:nvPicPr>
          <p:cNvPr id="33" name="Рисунок 32"/>
          <p:cNvPicPr>
            <a:picLocks noChangeAspect="1"/>
          </p:cNvPicPr>
          <p:nvPr userDrawn="1"/>
        </p:nvPicPr>
        <p:blipFill rotWithShape="1">
          <a:blip r:embed="rId5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l="98764" t="15699" r="-1555" b="82085"/>
          <a:stretch/>
        </p:blipFill>
        <p:spPr>
          <a:xfrm rot="9900000">
            <a:off x="13463271" y="10237834"/>
            <a:ext cx="396075" cy="150289"/>
          </a:xfrm>
          <a:custGeom>
            <a:avLst/>
            <a:gdLst>
              <a:gd name="connsiteX0" fmla="*/ 384242 w 396075"/>
              <a:gd name="connsiteY0" fmla="*/ 150289 h 150289"/>
              <a:gd name="connsiteX1" fmla="*/ 0 w 396075"/>
              <a:gd name="connsiteY1" fmla="*/ 47332 h 150289"/>
              <a:gd name="connsiteX2" fmla="*/ 0 w 396075"/>
              <a:gd name="connsiteY2" fmla="*/ 0 h 150289"/>
              <a:gd name="connsiteX3" fmla="*/ 396075 w 396075"/>
              <a:gd name="connsiteY3" fmla="*/ 106128 h 150289"/>
              <a:gd name="connsiteX4" fmla="*/ 384242 w 396075"/>
              <a:gd name="connsiteY4" fmla="*/ 150289 h 150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6075" h="150289">
                <a:moveTo>
                  <a:pt x="384242" y="150289"/>
                </a:moveTo>
                <a:lnTo>
                  <a:pt x="0" y="47332"/>
                </a:lnTo>
                <a:lnTo>
                  <a:pt x="0" y="0"/>
                </a:lnTo>
                <a:lnTo>
                  <a:pt x="396075" y="106128"/>
                </a:lnTo>
                <a:lnTo>
                  <a:pt x="384242" y="150289"/>
                </a:lnTo>
                <a:close/>
              </a:path>
            </a:pathLst>
          </a:cu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 rotWithShape="1">
          <a:blip r:embed="rId5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l="73455" t="-266" r="26285" b="100000"/>
          <a:stretch/>
        </p:blipFill>
        <p:spPr>
          <a:xfrm rot="8458545">
            <a:off x="18362436" y="9717502"/>
            <a:ext cx="36905" cy="18052"/>
          </a:xfrm>
          <a:custGeom>
            <a:avLst/>
            <a:gdLst>
              <a:gd name="connsiteX0" fmla="*/ 0 w 36905"/>
              <a:gd name="connsiteY0" fmla="*/ 18052 h 18052"/>
              <a:gd name="connsiteX1" fmla="*/ 14632 w 36905"/>
              <a:gd name="connsiteY1" fmla="*/ 0 h 18052"/>
              <a:gd name="connsiteX2" fmla="*/ 36905 w 36905"/>
              <a:gd name="connsiteY2" fmla="*/ 18052 h 18052"/>
              <a:gd name="connsiteX3" fmla="*/ 0 w 36905"/>
              <a:gd name="connsiteY3" fmla="*/ 18052 h 18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905" h="18052">
                <a:moveTo>
                  <a:pt x="0" y="18052"/>
                </a:moveTo>
                <a:lnTo>
                  <a:pt x="14632" y="0"/>
                </a:lnTo>
                <a:lnTo>
                  <a:pt x="36905" y="18052"/>
                </a:lnTo>
                <a:lnTo>
                  <a:pt x="0" y="18052"/>
                </a:lnTo>
                <a:close/>
              </a:path>
            </a:pathLst>
          </a:custGeom>
        </p:spPr>
      </p:pic>
      <p:sp>
        <p:nvSpPr>
          <p:cNvPr id="38" name="Полилиния 37"/>
          <p:cNvSpPr/>
          <p:nvPr userDrawn="1"/>
        </p:nvSpPr>
        <p:spPr>
          <a:xfrm>
            <a:off x="15915363" y="7480300"/>
            <a:ext cx="2372637" cy="2838450"/>
          </a:xfrm>
          <a:custGeom>
            <a:avLst/>
            <a:gdLst>
              <a:gd name="connsiteX0" fmla="*/ 2388394 w 2388394"/>
              <a:gd name="connsiteY0" fmla="*/ 0 h 2667000"/>
              <a:gd name="connsiteX1" fmla="*/ 2350294 w 2388394"/>
              <a:gd name="connsiteY1" fmla="*/ 292100 h 2667000"/>
              <a:gd name="connsiteX2" fmla="*/ 2235994 w 2388394"/>
              <a:gd name="connsiteY2" fmla="*/ 692150 h 2667000"/>
              <a:gd name="connsiteX3" fmla="*/ 1969294 w 2388394"/>
              <a:gd name="connsiteY3" fmla="*/ 990600 h 2667000"/>
              <a:gd name="connsiteX4" fmla="*/ 1607344 w 2388394"/>
              <a:gd name="connsiteY4" fmla="*/ 1231900 h 2667000"/>
              <a:gd name="connsiteX5" fmla="*/ 1308894 w 2388394"/>
              <a:gd name="connsiteY5" fmla="*/ 1295400 h 2667000"/>
              <a:gd name="connsiteX6" fmla="*/ 1092994 w 2388394"/>
              <a:gd name="connsiteY6" fmla="*/ 1333500 h 2667000"/>
              <a:gd name="connsiteX7" fmla="*/ 731044 w 2388394"/>
              <a:gd name="connsiteY7" fmla="*/ 1492250 h 2667000"/>
              <a:gd name="connsiteX8" fmla="*/ 362744 w 2388394"/>
              <a:gd name="connsiteY8" fmla="*/ 1790700 h 2667000"/>
              <a:gd name="connsiteX9" fmla="*/ 38894 w 2388394"/>
              <a:gd name="connsiteY9" fmla="*/ 2298700 h 2667000"/>
              <a:gd name="connsiteX10" fmla="*/ 26194 w 2388394"/>
              <a:gd name="connsiteY10" fmla="*/ 2667000 h 2667000"/>
              <a:gd name="connsiteX0" fmla="*/ 2377962 w 2377962"/>
              <a:gd name="connsiteY0" fmla="*/ 0 h 2819400"/>
              <a:gd name="connsiteX1" fmla="*/ 2339862 w 2377962"/>
              <a:gd name="connsiteY1" fmla="*/ 292100 h 2819400"/>
              <a:gd name="connsiteX2" fmla="*/ 2225562 w 2377962"/>
              <a:gd name="connsiteY2" fmla="*/ 692150 h 2819400"/>
              <a:gd name="connsiteX3" fmla="*/ 1958862 w 2377962"/>
              <a:gd name="connsiteY3" fmla="*/ 990600 h 2819400"/>
              <a:gd name="connsiteX4" fmla="*/ 1596912 w 2377962"/>
              <a:gd name="connsiteY4" fmla="*/ 1231900 h 2819400"/>
              <a:gd name="connsiteX5" fmla="*/ 1298462 w 2377962"/>
              <a:gd name="connsiteY5" fmla="*/ 1295400 h 2819400"/>
              <a:gd name="connsiteX6" fmla="*/ 1082562 w 2377962"/>
              <a:gd name="connsiteY6" fmla="*/ 1333500 h 2819400"/>
              <a:gd name="connsiteX7" fmla="*/ 720612 w 2377962"/>
              <a:gd name="connsiteY7" fmla="*/ 1492250 h 2819400"/>
              <a:gd name="connsiteX8" fmla="*/ 352312 w 2377962"/>
              <a:gd name="connsiteY8" fmla="*/ 1790700 h 2819400"/>
              <a:gd name="connsiteX9" fmla="*/ 28462 w 2377962"/>
              <a:gd name="connsiteY9" fmla="*/ 2298700 h 2819400"/>
              <a:gd name="connsiteX10" fmla="*/ 37193 w 2377962"/>
              <a:gd name="connsiteY10" fmla="*/ 2819400 h 2819400"/>
              <a:gd name="connsiteX0" fmla="*/ 2377962 w 2377962"/>
              <a:gd name="connsiteY0" fmla="*/ 0 h 2819400"/>
              <a:gd name="connsiteX1" fmla="*/ 2339862 w 2377962"/>
              <a:gd name="connsiteY1" fmla="*/ 292100 h 2819400"/>
              <a:gd name="connsiteX2" fmla="*/ 2225562 w 2377962"/>
              <a:gd name="connsiteY2" fmla="*/ 692150 h 2819400"/>
              <a:gd name="connsiteX3" fmla="*/ 1958862 w 2377962"/>
              <a:gd name="connsiteY3" fmla="*/ 990600 h 2819400"/>
              <a:gd name="connsiteX4" fmla="*/ 1596912 w 2377962"/>
              <a:gd name="connsiteY4" fmla="*/ 1231900 h 2819400"/>
              <a:gd name="connsiteX5" fmla="*/ 1298462 w 2377962"/>
              <a:gd name="connsiteY5" fmla="*/ 1295400 h 2819400"/>
              <a:gd name="connsiteX6" fmla="*/ 1032556 w 2377962"/>
              <a:gd name="connsiteY6" fmla="*/ 1350169 h 2819400"/>
              <a:gd name="connsiteX7" fmla="*/ 720612 w 2377962"/>
              <a:gd name="connsiteY7" fmla="*/ 1492250 h 2819400"/>
              <a:gd name="connsiteX8" fmla="*/ 352312 w 2377962"/>
              <a:gd name="connsiteY8" fmla="*/ 1790700 h 2819400"/>
              <a:gd name="connsiteX9" fmla="*/ 28462 w 2377962"/>
              <a:gd name="connsiteY9" fmla="*/ 2298700 h 2819400"/>
              <a:gd name="connsiteX10" fmla="*/ 37193 w 2377962"/>
              <a:gd name="connsiteY10" fmla="*/ 2819400 h 2819400"/>
              <a:gd name="connsiteX0" fmla="*/ 2372637 w 2372637"/>
              <a:gd name="connsiteY0" fmla="*/ 0 h 2838450"/>
              <a:gd name="connsiteX1" fmla="*/ 2334537 w 2372637"/>
              <a:gd name="connsiteY1" fmla="*/ 292100 h 2838450"/>
              <a:gd name="connsiteX2" fmla="*/ 2220237 w 2372637"/>
              <a:gd name="connsiteY2" fmla="*/ 692150 h 2838450"/>
              <a:gd name="connsiteX3" fmla="*/ 1953537 w 2372637"/>
              <a:gd name="connsiteY3" fmla="*/ 990600 h 2838450"/>
              <a:gd name="connsiteX4" fmla="*/ 1591587 w 2372637"/>
              <a:gd name="connsiteY4" fmla="*/ 1231900 h 2838450"/>
              <a:gd name="connsiteX5" fmla="*/ 1293137 w 2372637"/>
              <a:gd name="connsiteY5" fmla="*/ 1295400 h 2838450"/>
              <a:gd name="connsiteX6" fmla="*/ 1027231 w 2372637"/>
              <a:gd name="connsiteY6" fmla="*/ 1350169 h 2838450"/>
              <a:gd name="connsiteX7" fmla="*/ 715287 w 2372637"/>
              <a:gd name="connsiteY7" fmla="*/ 1492250 h 2838450"/>
              <a:gd name="connsiteX8" fmla="*/ 346987 w 2372637"/>
              <a:gd name="connsiteY8" fmla="*/ 1790700 h 2838450"/>
              <a:gd name="connsiteX9" fmla="*/ 23137 w 2372637"/>
              <a:gd name="connsiteY9" fmla="*/ 2298700 h 2838450"/>
              <a:gd name="connsiteX10" fmla="*/ 46156 w 2372637"/>
              <a:gd name="connsiteY10" fmla="*/ 2838450 h 2838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72637" h="2838450">
                <a:moveTo>
                  <a:pt x="2372637" y="0"/>
                </a:moveTo>
                <a:cubicBezTo>
                  <a:pt x="2366287" y="88371"/>
                  <a:pt x="2359937" y="176742"/>
                  <a:pt x="2334537" y="292100"/>
                </a:cubicBezTo>
                <a:cubicBezTo>
                  <a:pt x="2309137" y="407458"/>
                  <a:pt x="2283737" y="575733"/>
                  <a:pt x="2220237" y="692150"/>
                </a:cubicBezTo>
                <a:cubicBezTo>
                  <a:pt x="2156737" y="808567"/>
                  <a:pt x="2058312" y="900642"/>
                  <a:pt x="1953537" y="990600"/>
                </a:cubicBezTo>
                <a:cubicBezTo>
                  <a:pt x="1848762" y="1080558"/>
                  <a:pt x="1701654" y="1181100"/>
                  <a:pt x="1591587" y="1231900"/>
                </a:cubicBezTo>
                <a:cubicBezTo>
                  <a:pt x="1481520" y="1282700"/>
                  <a:pt x="1387196" y="1275689"/>
                  <a:pt x="1293137" y="1295400"/>
                </a:cubicBezTo>
                <a:cubicBezTo>
                  <a:pt x="1199078" y="1315112"/>
                  <a:pt x="1123539" y="1317361"/>
                  <a:pt x="1027231" y="1350169"/>
                </a:cubicBezTo>
                <a:cubicBezTo>
                  <a:pt x="930923" y="1382977"/>
                  <a:pt x="828661" y="1418828"/>
                  <a:pt x="715287" y="1492250"/>
                </a:cubicBezTo>
                <a:cubicBezTo>
                  <a:pt x="601913" y="1565672"/>
                  <a:pt x="462345" y="1656292"/>
                  <a:pt x="346987" y="1790700"/>
                </a:cubicBezTo>
                <a:cubicBezTo>
                  <a:pt x="231629" y="1925108"/>
                  <a:pt x="73276" y="2124075"/>
                  <a:pt x="23137" y="2298700"/>
                </a:cubicBezTo>
                <a:cubicBezTo>
                  <a:pt x="-27002" y="2473325"/>
                  <a:pt x="15464" y="2779183"/>
                  <a:pt x="46156" y="2838450"/>
                </a:cubicBezTo>
              </a:path>
            </a:pathLst>
          </a:custGeom>
          <a:noFill/>
          <a:ln>
            <a:solidFill>
              <a:schemeClr val="accent3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олилиния 38"/>
          <p:cNvSpPr/>
          <p:nvPr userDrawn="1"/>
        </p:nvSpPr>
        <p:spPr>
          <a:xfrm>
            <a:off x="15124106" y="8548688"/>
            <a:ext cx="3168657" cy="1743075"/>
          </a:xfrm>
          <a:custGeom>
            <a:avLst/>
            <a:gdLst>
              <a:gd name="connsiteX0" fmla="*/ 39694 w 3168657"/>
              <a:gd name="connsiteY0" fmla="*/ 1743075 h 1743075"/>
              <a:gd name="connsiteX1" fmla="*/ 11119 w 3168657"/>
              <a:gd name="connsiteY1" fmla="*/ 1533525 h 1743075"/>
              <a:gd name="connsiteX2" fmla="*/ 1594 w 3168657"/>
              <a:gd name="connsiteY2" fmla="*/ 1490662 h 1743075"/>
              <a:gd name="connsiteX3" fmla="*/ 20644 w 3168657"/>
              <a:gd name="connsiteY3" fmla="*/ 1262062 h 1743075"/>
              <a:gd name="connsiteX4" fmla="*/ 187332 w 3168657"/>
              <a:gd name="connsiteY4" fmla="*/ 976312 h 1743075"/>
              <a:gd name="connsiteX5" fmla="*/ 434982 w 3168657"/>
              <a:gd name="connsiteY5" fmla="*/ 771525 h 1743075"/>
              <a:gd name="connsiteX6" fmla="*/ 739782 w 3168657"/>
              <a:gd name="connsiteY6" fmla="*/ 614362 h 1743075"/>
              <a:gd name="connsiteX7" fmla="*/ 1111257 w 3168657"/>
              <a:gd name="connsiteY7" fmla="*/ 509587 h 1743075"/>
              <a:gd name="connsiteX8" fmla="*/ 1501782 w 3168657"/>
              <a:gd name="connsiteY8" fmla="*/ 485775 h 1743075"/>
              <a:gd name="connsiteX9" fmla="*/ 1916119 w 3168657"/>
              <a:gd name="connsiteY9" fmla="*/ 609600 h 1743075"/>
              <a:gd name="connsiteX10" fmla="*/ 2568582 w 3168657"/>
              <a:gd name="connsiteY10" fmla="*/ 538162 h 1743075"/>
              <a:gd name="connsiteX11" fmla="*/ 2978157 w 3168657"/>
              <a:gd name="connsiteY11" fmla="*/ 276225 h 1743075"/>
              <a:gd name="connsiteX12" fmla="*/ 3168657 w 3168657"/>
              <a:gd name="connsiteY12" fmla="*/ 0 h 1743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168657" h="1743075">
                <a:moveTo>
                  <a:pt x="39694" y="1743075"/>
                </a:moveTo>
                <a:cubicBezTo>
                  <a:pt x="28581" y="1659334"/>
                  <a:pt x="17469" y="1575594"/>
                  <a:pt x="11119" y="1533525"/>
                </a:cubicBezTo>
                <a:cubicBezTo>
                  <a:pt x="4769" y="1491456"/>
                  <a:pt x="7" y="1535906"/>
                  <a:pt x="1594" y="1490662"/>
                </a:cubicBezTo>
                <a:cubicBezTo>
                  <a:pt x="3181" y="1445418"/>
                  <a:pt x="-10312" y="1347787"/>
                  <a:pt x="20644" y="1262062"/>
                </a:cubicBezTo>
                <a:cubicBezTo>
                  <a:pt x="51600" y="1176337"/>
                  <a:pt x="118276" y="1058068"/>
                  <a:pt x="187332" y="976312"/>
                </a:cubicBezTo>
                <a:cubicBezTo>
                  <a:pt x="256388" y="894556"/>
                  <a:pt x="342907" y="831850"/>
                  <a:pt x="434982" y="771525"/>
                </a:cubicBezTo>
                <a:cubicBezTo>
                  <a:pt x="527057" y="711200"/>
                  <a:pt x="627070" y="658018"/>
                  <a:pt x="739782" y="614362"/>
                </a:cubicBezTo>
                <a:cubicBezTo>
                  <a:pt x="852494" y="570706"/>
                  <a:pt x="984257" y="531018"/>
                  <a:pt x="1111257" y="509587"/>
                </a:cubicBezTo>
                <a:cubicBezTo>
                  <a:pt x="1238257" y="488156"/>
                  <a:pt x="1367638" y="469106"/>
                  <a:pt x="1501782" y="485775"/>
                </a:cubicBezTo>
                <a:cubicBezTo>
                  <a:pt x="1635926" y="502444"/>
                  <a:pt x="1738319" y="600869"/>
                  <a:pt x="1916119" y="609600"/>
                </a:cubicBezTo>
                <a:cubicBezTo>
                  <a:pt x="2093919" y="618331"/>
                  <a:pt x="2391576" y="593724"/>
                  <a:pt x="2568582" y="538162"/>
                </a:cubicBezTo>
                <a:cubicBezTo>
                  <a:pt x="2745588" y="482600"/>
                  <a:pt x="2878145" y="365919"/>
                  <a:pt x="2978157" y="276225"/>
                </a:cubicBezTo>
                <a:cubicBezTo>
                  <a:pt x="3078169" y="186531"/>
                  <a:pt x="3099601" y="64294"/>
                  <a:pt x="3168657" y="0"/>
                </a:cubicBezTo>
              </a:path>
            </a:pathLst>
          </a:custGeom>
          <a:noFill/>
          <a:ln>
            <a:solidFill>
              <a:schemeClr val="accent3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/>
          </a:p>
        </p:txBody>
      </p:sp>
      <p:sp>
        <p:nvSpPr>
          <p:cNvPr id="40" name="Полилиния 39"/>
          <p:cNvSpPr/>
          <p:nvPr userDrawn="1"/>
        </p:nvSpPr>
        <p:spPr>
          <a:xfrm>
            <a:off x="-12700" y="-15875"/>
            <a:ext cx="3486150" cy="1371600"/>
          </a:xfrm>
          <a:custGeom>
            <a:avLst/>
            <a:gdLst>
              <a:gd name="connsiteX0" fmla="*/ 0 w 3486150"/>
              <a:gd name="connsiteY0" fmla="*/ 1371600 h 1371600"/>
              <a:gd name="connsiteX1" fmla="*/ 152400 w 3486150"/>
              <a:gd name="connsiteY1" fmla="*/ 1114425 h 1371600"/>
              <a:gd name="connsiteX2" fmla="*/ 485775 w 3486150"/>
              <a:gd name="connsiteY2" fmla="*/ 847725 h 1371600"/>
              <a:gd name="connsiteX3" fmla="*/ 1019175 w 3486150"/>
              <a:gd name="connsiteY3" fmla="*/ 714375 h 1371600"/>
              <a:gd name="connsiteX4" fmla="*/ 1543050 w 3486150"/>
              <a:gd name="connsiteY4" fmla="*/ 771525 h 1371600"/>
              <a:gd name="connsiteX5" fmla="*/ 1885950 w 3486150"/>
              <a:gd name="connsiteY5" fmla="*/ 885825 h 1371600"/>
              <a:gd name="connsiteX6" fmla="*/ 2286000 w 3486150"/>
              <a:gd name="connsiteY6" fmla="*/ 857250 h 1371600"/>
              <a:gd name="connsiteX7" fmla="*/ 2781300 w 3486150"/>
              <a:gd name="connsiteY7" fmla="*/ 762000 h 1371600"/>
              <a:gd name="connsiteX8" fmla="*/ 3248025 w 3486150"/>
              <a:gd name="connsiteY8" fmla="*/ 485775 h 1371600"/>
              <a:gd name="connsiteX9" fmla="*/ 3486150 w 3486150"/>
              <a:gd name="connsiteY9" fmla="*/ 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86150" h="1371600">
                <a:moveTo>
                  <a:pt x="0" y="1371600"/>
                </a:moveTo>
                <a:cubicBezTo>
                  <a:pt x="35719" y="1286668"/>
                  <a:pt x="71438" y="1201737"/>
                  <a:pt x="152400" y="1114425"/>
                </a:cubicBezTo>
                <a:cubicBezTo>
                  <a:pt x="233363" y="1027112"/>
                  <a:pt x="341313" y="914400"/>
                  <a:pt x="485775" y="847725"/>
                </a:cubicBezTo>
                <a:cubicBezTo>
                  <a:pt x="630237" y="781050"/>
                  <a:pt x="842963" y="727075"/>
                  <a:pt x="1019175" y="714375"/>
                </a:cubicBezTo>
                <a:cubicBezTo>
                  <a:pt x="1195388" y="701675"/>
                  <a:pt x="1398588" y="742950"/>
                  <a:pt x="1543050" y="771525"/>
                </a:cubicBezTo>
                <a:cubicBezTo>
                  <a:pt x="1687512" y="800100"/>
                  <a:pt x="1762125" y="871537"/>
                  <a:pt x="1885950" y="885825"/>
                </a:cubicBezTo>
                <a:cubicBezTo>
                  <a:pt x="2009775" y="900112"/>
                  <a:pt x="2136775" y="877887"/>
                  <a:pt x="2286000" y="857250"/>
                </a:cubicBezTo>
                <a:cubicBezTo>
                  <a:pt x="2435225" y="836613"/>
                  <a:pt x="2620963" y="823912"/>
                  <a:pt x="2781300" y="762000"/>
                </a:cubicBezTo>
                <a:cubicBezTo>
                  <a:pt x="2941638" y="700087"/>
                  <a:pt x="3130550" y="612775"/>
                  <a:pt x="3248025" y="485775"/>
                </a:cubicBezTo>
                <a:cubicBezTo>
                  <a:pt x="3365500" y="358775"/>
                  <a:pt x="3409950" y="98425"/>
                  <a:pt x="3486150" y="0"/>
                </a:cubicBezTo>
              </a:path>
            </a:pathLst>
          </a:custGeom>
          <a:noFill/>
          <a:ln>
            <a:solidFill>
              <a:schemeClr val="accent3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/>
          </a:p>
        </p:txBody>
      </p:sp>
      <p:sp>
        <p:nvSpPr>
          <p:cNvPr id="42" name="Полилиния 41"/>
          <p:cNvSpPr/>
          <p:nvPr userDrawn="1"/>
        </p:nvSpPr>
        <p:spPr>
          <a:xfrm>
            <a:off x="-7620" y="5547360"/>
            <a:ext cx="2522525" cy="4739640"/>
          </a:xfrm>
          <a:custGeom>
            <a:avLst/>
            <a:gdLst>
              <a:gd name="connsiteX0" fmla="*/ 0 w 2522525"/>
              <a:gd name="connsiteY0" fmla="*/ 0 h 4739640"/>
              <a:gd name="connsiteX1" fmla="*/ 182880 w 2522525"/>
              <a:gd name="connsiteY1" fmla="*/ 350520 h 4739640"/>
              <a:gd name="connsiteX2" fmla="*/ 449580 w 2522525"/>
              <a:gd name="connsiteY2" fmla="*/ 640080 h 4739640"/>
              <a:gd name="connsiteX3" fmla="*/ 693420 w 2522525"/>
              <a:gd name="connsiteY3" fmla="*/ 830580 h 4739640"/>
              <a:gd name="connsiteX4" fmla="*/ 1051560 w 2522525"/>
              <a:gd name="connsiteY4" fmla="*/ 944880 h 4739640"/>
              <a:gd name="connsiteX5" fmla="*/ 1478280 w 2522525"/>
              <a:gd name="connsiteY5" fmla="*/ 937260 h 4739640"/>
              <a:gd name="connsiteX6" fmla="*/ 1783080 w 2522525"/>
              <a:gd name="connsiteY6" fmla="*/ 929640 h 4739640"/>
              <a:gd name="connsiteX7" fmla="*/ 2019300 w 2522525"/>
              <a:gd name="connsiteY7" fmla="*/ 1013460 h 4739640"/>
              <a:gd name="connsiteX8" fmla="*/ 2308860 w 2522525"/>
              <a:gd name="connsiteY8" fmla="*/ 1257300 h 4739640"/>
              <a:gd name="connsiteX9" fmla="*/ 2514600 w 2522525"/>
              <a:gd name="connsiteY9" fmla="*/ 1775460 h 4739640"/>
              <a:gd name="connsiteX10" fmla="*/ 2438400 w 2522525"/>
              <a:gd name="connsiteY10" fmla="*/ 2438400 h 4739640"/>
              <a:gd name="connsiteX11" fmla="*/ 2057400 w 2522525"/>
              <a:gd name="connsiteY11" fmla="*/ 2926080 h 4739640"/>
              <a:gd name="connsiteX12" fmla="*/ 1706880 w 2522525"/>
              <a:gd name="connsiteY12" fmla="*/ 3101340 h 4739640"/>
              <a:gd name="connsiteX13" fmla="*/ 1280160 w 2522525"/>
              <a:gd name="connsiteY13" fmla="*/ 3451860 h 4739640"/>
              <a:gd name="connsiteX14" fmla="*/ 731520 w 2522525"/>
              <a:gd name="connsiteY14" fmla="*/ 4267200 h 4739640"/>
              <a:gd name="connsiteX15" fmla="*/ 487680 w 2522525"/>
              <a:gd name="connsiteY15" fmla="*/ 4739640 h 4739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522525" h="4739640">
                <a:moveTo>
                  <a:pt x="0" y="0"/>
                </a:moveTo>
                <a:cubicBezTo>
                  <a:pt x="53975" y="121920"/>
                  <a:pt x="107950" y="243840"/>
                  <a:pt x="182880" y="350520"/>
                </a:cubicBezTo>
                <a:cubicBezTo>
                  <a:pt x="257810" y="457200"/>
                  <a:pt x="364490" y="560070"/>
                  <a:pt x="449580" y="640080"/>
                </a:cubicBezTo>
                <a:cubicBezTo>
                  <a:pt x="534670" y="720090"/>
                  <a:pt x="593090" y="779780"/>
                  <a:pt x="693420" y="830580"/>
                </a:cubicBezTo>
                <a:cubicBezTo>
                  <a:pt x="793750" y="881380"/>
                  <a:pt x="920750" y="927100"/>
                  <a:pt x="1051560" y="944880"/>
                </a:cubicBezTo>
                <a:cubicBezTo>
                  <a:pt x="1182370" y="962660"/>
                  <a:pt x="1478280" y="937260"/>
                  <a:pt x="1478280" y="937260"/>
                </a:cubicBezTo>
                <a:cubicBezTo>
                  <a:pt x="1600200" y="934720"/>
                  <a:pt x="1692910" y="916940"/>
                  <a:pt x="1783080" y="929640"/>
                </a:cubicBezTo>
                <a:cubicBezTo>
                  <a:pt x="1873250" y="942340"/>
                  <a:pt x="1931670" y="958850"/>
                  <a:pt x="2019300" y="1013460"/>
                </a:cubicBezTo>
                <a:cubicBezTo>
                  <a:pt x="2106930" y="1068070"/>
                  <a:pt x="2226310" y="1130300"/>
                  <a:pt x="2308860" y="1257300"/>
                </a:cubicBezTo>
                <a:cubicBezTo>
                  <a:pt x="2391410" y="1384300"/>
                  <a:pt x="2493010" y="1578610"/>
                  <a:pt x="2514600" y="1775460"/>
                </a:cubicBezTo>
                <a:cubicBezTo>
                  <a:pt x="2536190" y="1972310"/>
                  <a:pt x="2514600" y="2246630"/>
                  <a:pt x="2438400" y="2438400"/>
                </a:cubicBezTo>
                <a:cubicBezTo>
                  <a:pt x="2362200" y="2630170"/>
                  <a:pt x="2179320" y="2815590"/>
                  <a:pt x="2057400" y="2926080"/>
                </a:cubicBezTo>
                <a:cubicBezTo>
                  <a:pt x="1935480" y="3036570"/>
                  <a:pt x="1836420" y="3013710"/>
                  <a:pt x="1706880" y="3101340"/>
                </a:cubicBezTo>
                <a:cubicBezTo>
                  <a:pt x="1577340" y="3188970"/>
                  <a:pt x="1442720" y="3257550"/>
                  <a:pt x="1280160" y="3451860"/>
                </a:cubicBezTo>
                <a:cubicBezTo>
                  <a:pt x="1117600" y="3646170"/>
                  <a:pt x="863600" y="4052570"/>
                  <a:pt x="731520" y="4267200"/>
                </a:cubicBezTo>
                <a:cubicBezTo>
                  <a:pt x="599440" y="4481830"/>
                  <a:pt x="551180" y="4621530"/>
                  <a:pt x="487680" y="4739640"/>
                </a:cubicBezTo>
              </a:path>
            </a:pathLst>
          </a:custGeom>
          <a:noFill/>
          <a:ln>
            <a:solidFill>
              <a:schemeClr val="accent3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/>
          </a:p>
        </p:txBody>
      </p:sp>
      <p:sp>
        <p:nvSpPr>
          <p:cNvPr id="43" name="Полилиния 42"/>
          <p:cNvSpPr/>
          <p:nvPr userDrawn="1"/>
        </p:nvSpPr>
        <p:spPr>
          <a:xfrm>
            <a:off x="-45720" y="7033260"/>
            <a:ext cx="629489" cy="2313211"/>
          </a:xfrm>
          <a:custGeom>
            <a:avLst/>
            <a:gdLst>
              <a:gd name="connsiteX0" fmla="*/ 0 w 629489"/>
              <a:gd name="connsiteY0" fmla="*/ 0 h 2313211"/>
              <a:gd name="connsiteX1" fmla="*/ 129540 w 629489"/>
              <a:gd name="connsiteY1" fmla="*/ 167640 h 2313211"/>
              <a:gd name="connsiteX2" fmla="*/ 350520 w 629489"/>
              <a:gd name="connsiteY2" fmla="*/ 472440 h 2313211"/>
              <a:gd name="connsiteX3" fmla="*/ 579120 w 629489"/>
              <a:gd name="connsiteY3" fmla="*/ 914400 h 2313211"/>
              <a:gd name="connsiteX4" fmla="*/ 624840 w 629489"/>
              <a:gd name="connsiteY4" fmla="*/ 1333500 h 2313211"/>
              <a:gd name="connsiteX5" fmla="*/ 502920 w 629489"/>
              <a:gd name="connsiteY5" fmla="*/ 1866900 h 2313211"/>
              <a:gd name="connsiteX6" fmla="*/ 243840 w 629489"/>
              <a:gd name="connsiteY6" fmla="*/ 2186940 h 2313211"/>
              <a:gd name="connsiteX7" fmla="*/ 53340 w 629489"/>
              <a:gd name="connsiteY7" fmla="*/ 2308860 h 2313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9489" h="2313211">
                <a:moveTo>
                  <a:pt x="0" y="0"/>
                </a:moveTo>
                <a:cubicBezTo>
                  <a:pt x="35560" y="44450"/>
                  <a:pt x="71120" y="88900"/>
                  <a:pt x="129540" y="167640"/>
                </a:cubicBezTo>
                <a:cubicBezTo>
                  <a:pt x="187960" y="246380"/>
                  <a:pt x="275590" y="347980"/>
                  <a:pt x="350520" y="472440"/>
                </a:cubicBezTo>
                <a:cubicBezTo>
                  <a:pt x="425450" y="596900"/>
                  <a:pt x="533400" y="770890"/>
                  <a:pt x="579120" y="914400"/>
                </a:cubicBezTo>
                <a:cubicBezTo>
                  <a:pt x="624840" y="1057910"/>
                  <a:pt x="637540" y="1174750"/>
                  <a:pt x="624840" y="1333500"/>
                </a:cubicBezTo>
                <a:cubicBezTo>
                  <a:pt x="612140" y="1492250"/>
                  <a:pt x="566420" y="1724660"/>
                  <a:pt x="502920" y="1866900"/>
                </a:cubicBezTo>
                <a:cubicBezTo>
                  <a:pt x="439420" y="2009140"/>
                  <a:pt x="318770" y="2113280"/>
                  <a:pt x="243840" y="2186940"/>
                </a:cubicBezTo>
                <a:cubicBezTo>
                  <a:pt x="168910" y="2260600"/>
                  <a:pt x="45720" y="2331720"/>
                  <a:pt x="53340" y="2308860"/>
                </a:cubicBezTo>
              </a:path>
            </a:pathLst>
          </a:custGeom>
          <a:noFill/>
          <a:ln>
            <a:solidFill>
              <a:schemeClr val="accent3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/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90000" y="86294"/>
            <a:ext cx="18108000" cy="10116000"/>
          </a:xfrm>
          <a:prstGeom prst="rect">
            <a:avLst/>
          </a:prstGeom>
          <a:noFill/>
          <a:ln>
            <a:gradFill flip="none" rotWithShape="1">
              <a:gsLst>
                <a:gs pos="0">
                  <a:schemeClr val="accent1"/>
                </a:gs>
                <a:gs pos="36000">
                  <a:schemeClr val="accent3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67000">
                  <a:schemeClr val="accent4"/>
                </a:gs>
              </a:gsLst>
              <a:path path="rect">
                <a:fillToRect l="100000" t="100000"/>
              </a:path>
              <a:tileRect r="-100000" b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27939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microsoft.com/office/2007/relationships/hdphoto" Target="../media/hdphoto1.wdp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alphaModFix amt="27000"/>
            <a:lum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Blur/>
                    </a14:imgEffect>
                    <a14:imgEffect>
                      <a14:sharpenSoften amount="-11000"/>
                    </a14:imgEffect>
                  </a14:imgLayer>
                </a14:imgProps>
              </a:ext>
            </a:extLst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03015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10.jp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microsoft.com/office/2007/relationships/media" Target="../media/media7.mp3"/><Relationship Id="rId7" Type="http://schemas.openxmlformats.org/officeDocument/2006/relationships/image" Target="../media/image12.png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slide" Target="slide2.xml"/><Relationship Id="rId5" Type="http://schemas.openxmlformats.org/officeDocument/2006/relationships/slideLayout" Target="../slideLayouts/slideLayout4.xml"/><Relationship Id="rId4" Type="http://schemas.openxmlformats.org/officeDocument/2006/relationships/audio" Target="../media/media7.mp3"/><Relationship Id="rId9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microsoft.com/office/2007/relationships/media" Target="../media/media9.mp3"/><Relationship Id="rId7" Type="http://schemas.openxmlformats.org/officeDocument/2006/relationships/image" Target="../media/image12.png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6" Type="http://schemas.openxmlformats.org/officeDocument/2006/relationships/slide" Target="slide2.xml"/><Relationship Id="rId5" Type="http://schemas.openxmlformats.org/officeDocument/2006/relationships/slideLayout" Target="../slideLayouts/slideLayout3.xml"/><Relationship Id="rId4" Type="http://schemas.openxmlformats.org/officeDocument/2006/relationships/audio" Target="../media/media9.mp3"/><Relationship Id="rId9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microsoft.com/office/2007/relationships/media" Target="../media/media11.mp3"/><Relationship Id="rId7" Type="http://schemas.openxmlformats.org/officeDocument/2006/relationships/slide" Target="slide2.xml"/><Relationship Id="rId2" Type="http://schemas.openxmlformats.org/officeDocument/2006/relationships/audio" Target="../media/media10.mp3"/><Relationship Id="rId1" Type="http://schemas.microsoft.com/office/2007/relationships/media" Target="../media/media10.mp3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13.png"/><Relationship Id="rId4" Type="http://schemas.openxmlformats.org/officeDocument/2006/relationships/audio" Target="../media/media11.mp3"/><Relationship Id="rId9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microsoft.com/office/2007/relationships/media" Target="../media/media13.mp3"/><Relationship Id="rId7" Type="http://schemas.openxmlformats.org/officeDocument/2006/relationships/image" Target="../media/image12.png"/><Relationship Id="rId2" Type="http://schemas.openxmlformats.org/officeDocument/2006/relationships/audio" Target="../media/media12.mp3"/><Relationship Id="rId1" Type="http://schemas.microsoft.com/office/2007/relationships/media" Target="../media/media12.mp3"/><Relationship Id="rId6" Type="http://schemas.openxmlformats.org/officeDocument/2006/relationships/slide" Target="slide2.xml"/><Relationship Id="rId5" Type="http://schemas.openxmlformats.org/officeDocument/2006/relationships/slideLayout" Target="../slideLayouts/slideLayout4.xml"/><Relationship Id="rId4" Type="http://schemas.openxmlformats.org/officeDocument/2006/relationships/audio" Target="../media/media13.mp3"/><Relationship Id="rId9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microsoft.com/office/2007/relationships/media" Target="../media/media15.mp3"/><Relationship Id="rId7" Type="http://schemas.openxmlformats.org/officeDocument/2006/relationships/image" Target="../media/image12.png"/><Relationship Id="rId2" Type="http://schemas.openxmlformats.org/officeDocument/2006/relationships/audio" Target="../media/media14.mp3"/><Relationship Id="rId1" Type="http://schemas.microsoft.com/office/2007/relationships/media" Target="../media/media14.mp3"/><Relationship Id="rId6" Type="http://schemas.openxmlformats.org/officeDocument/2006/relationships/slide" Target="slide2.xml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15.mp3"/><Relationship Id="rId9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microsoft.com/office/2007/relationships/media" Target="../media/media17.mp3"/><Relationship Id="rId7" Type="http://schemas.openxmlformats.org/officeDocument/2006/relationships/image" Target="../media/image12.png"/><Relationship Id="rId2" Type="http://schemas.openxmlformats.org/officeDocument/2006/relationships/audio" Target="../media/media16.mp3"/><Relationship Id="rId1" Type="http://schemas.microsoft.com/office/2007/relationships/media" Target="../media/media16.mp3"/><Relationship Id="rId6" Type="http://schemas.openxmlformats.org/officeDocument/2006/relationships/slide" Target="slide2.xml"/><Relationship Id="rId5" Type="http://schemas.openxmlformats.org/officeDocument/2006/relationships/slideLayout" Target="../slideLayouts/slideLayout4.xml"/><Relationship Id="rId4" Type="http://schemas.openxmlformats.org/officeDocument/2006/relationships/audio" Target="../media/media17.mp3"/><Relationship Id="rId9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microsoft.com/office/2007/relationships/media" Target="../media/media19.mp3"/><Relationship Id="rId7" Type="http://schemas.openxmlformats.org/officeDocument/2006/relationships/image" Target="../media/image12.png"/><Relationship Id="rId2" Type="http://schemas.openxmlformats.org/officeDocument/2006/relationships/audio" Target="../media/media18.mp3"/><Relationship Id="rId1" Type="http://schemas.microsoft.com/office/2007/relationships/media" Target="../media/media18.mp3"/><Relationship Id="rId6" Type="http://schemas.openxmlformats.org/officeDocument/2006/relationships/slide" Target="slide2.xml"/><Relationship Id="rId5" Type="http://schemas.openxmlformats.org/officeDocument/2006/relationships/slideLayout" Target="../slideLayouts/slideLayout3.xml"/><Relationship Id="rId4" Type="http://schemas.openxmlformats.org/officeDocument/2006/relationships/audio" Target="../media/media19.mp3"/><Relationship Id="rId9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microsoft.com/office/2007/relationships/media" Target="../media/media21.mp3"/><Relationship Id="rId7" Type="http://schemas.openxmlformats.org/officeDocument/2006/relationships/image" Target="../media/image12.png"/><Relationship Id="rId2" Type="http://schemas.openxmlformats.org/officeDocument/2006/relationships/audio" Target="../media/media20.mp3"/><Relationship Id="rId1" Type="http://schemas.microsoft.com/office/2007/relationships/media" Target="../media/media20.mp3"/><Relationship Id="rId6" Type="http://schemas.openxmlformats.org/officeDocument/2006/relationships/slide" Target="slide2.xml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21.mp3"/><Relationship Id="rId9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microsoft.com/office/2007/relationships/media" Target="../media/media23.mp3"/><Relationship Id="rId7" Type="http://schemas.openxmlformats.org/officeDocument/2006/relationships/image" Target="../media/image12.png"/><Relationship Id="rId2" Type="http://schemas.openxmlformats.org/officeDocument/2006/relationships/audio" Target="../media/media22.mp3"/><Relationship Id="rId1" Type="http://schemas.microsoft.com/office/2007/relationships/media" Target="../media/media22.mp3"/><Relationship Id="rId6" Type="http://schemas.openxmlformats.org/officeDocument/2006/relationships/slide" Target="slide2.xml"/><Relationship Id="rId5" Type="http://schemas.openxmlformats.org/officeDocument/2006/relationships/slideLayout" Target="../slideLayouts/slideLayout4.xml"/><Relationship Id="rId4" Type="http://schemas.openxmlformats.org/officeDocument/2006/relationships/audio" Target="../media/media23.mp3"/><Relationship Id="rId9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microsoft.com/office/2007/relationships/media" Target="../media/media25.mp3"/><Relationship Id="rId7" Type="http://schemas.openxmlformats.org/officeDocument/2006/relationships/image" Target="../media/image12.png"/><Relationship Id="rId2" Type="http://schemas.openxmlformats.org/officeDocument/2006/relationships/audio" Target="../media/media24.mp3"/><Relationship Id="rId1" Type="http://schemas.microsoft.com/office/2007/relationships/media" Target="../media/media24.mp3"/><Relationship Id="rId6" Type="http://schemas.openxmlformats.org/officeDocument/2006/relationships/slide" Target="slide2.xml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25.mp3"/><Relationship Id="rId9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slide" Target="slide15.xml"/><Relationship Id="rId18" Type="http://schemas.openxmlformats.org/officeDocument/2006/relationships/slide" Target="slide20.xml"/><Relationship Id="rId3" Type="http://schemas.openxmlformats.org/officeDocument/2006/relationships/slide" Target="slide5.xml"/><Relationship Id="rId21" Type="http://schemas.openxmlformats.org/officeDocument/2006/relationships/slide" Target="slide23.xml"/><Relationship Id="rId7" Type="http://schemas.openxmlformats.org/officeDocument/2006/relationships/slide" Target="slide9.xml"/><Relationship Id="rId12" Type="http://schemas.openxmlformats.org/officeDocument/2006/relationships/slide" Target="slide14.xml"/><Relationship Id="rId17" Type="http://schemas.openxmlformats.org/officeDocument/2006/relationships/slide" Target="slide19.xml"/><Relationship Id="rId2" Type="http://schemas.openxmlformats.org/officeDocument/2006/relationships/slide" Target="slide4.xml"/><Relationship Id="rId16" Type="http://schemas.openxmlformats.org/officeDocument/2006/relationships/slide" Target="slide18.xml"/><Relationship Id="rId20" Type="http://schemas.openxmlformats.org/officeDocument/2006/relationships/slide" Target="slide2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11" Type="http://schemas.openxmlformats.org/officeDocument/2006/relationships/slide" Target="slide13.xml"/><Relationship Id="rId5" Type="http://schemas.openxmlformats.org/officeDocument/2006/relationships/slide" Target="slide7.xml"/><Relationship Id="rId15" Type="http://schemas.openxmlformats.org/officeDocument/2006/relationships/slide" Target="slide17.xml"/><Relationship Id="rId10" Type="http://schemas.openxmlformats.org/officeDocument/2006/relationships/slide" Target="slide12.xml"/><Relationship Id="rId19" Type="http://schemas.openxmlformats.org/officeDocument/2006/relationships/slide" Target="slide21.xml"/><Relationship Id="rId4" Type="http://schemas.openxmlformats.org/officeDocument/2006/relationships/slide" Target="slide6.xml"/><Relationship Id="rId9" Type="http://schemas.openxmlformats.org/officeDocument/2006/relationships/slide" Target="slide11.xml"/><Relationship Id="rId14" Type="http://schemas.openxmlformats.org/officeDocument/2006/relationships/slide" Target="slide1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26.mp3"/><Relationship Id="rId1" Type="http://schemas.microsoft.com/office/2007/relationships/media" Target="../media/media26.mp3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slide" Target="slide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27.mp3"/><Relationship Id="rId1" Type="http://schemas.microsoft.com/office/2007/relationships/media" Target="../media/media27.mp3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slide" Target="slide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8.mp3"/><Relationship Id="rId1" Type="http://schemas.microsoft.com/office/2007/relationships/media" Target="../media/media28.mp3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slide" Target="slide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29.mp3"/><Relationship Id="rId1" Type="http://schemas.microsoft.com/office/2007/relationships/media" Target="../media/media29.mp3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slide" Target="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10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microsoft.com/office/2007/relationships/media" Target="../media/media3.mp3"/><Relationship Id="rId7" Type="http://schemas.openxmlformats.org/officeDocument/2006/relationships/image" Target="../media/image12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slide" Target="slide2.xml"/><Relationship Id="rId5" Type="http://schemas.openxmlformats.org/officeDocument/2006/relationships/slideLayout" Target="../slideLayouts/slideLayout3.xml"/><Relationship Id="rId4" Type="http://schemas.openxmlformats.org/officeDocument/2006/relationships/audio" Target="../media/media3.mp3"/><Relationship Id="rId9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microsoft.com/office/2007/relationships/media" Target="../media/media5.mp3"/><Relationship Id="rId7" Type="http://schemas.openxmlformats.org/officeDocument/2006/relationships/image" Target="../media/image12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slide" Target="slide2.xml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5.mp3"/><Relationship Id="rId9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hape 5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-1"/>
            <a:ext cx="18288000" cy="10288589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Валдис Пельш - Угадай мелодию (минусовка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219218" y="835949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7723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297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стрелка черная вниз ПНГ на Прозрачном Фоне • Скачать PNG стрелка черная вниз">
            <a:hlinkClick r:id="rId6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97" t="13193" r="27493" b="18447"/>
          <a:stretch/>
        </p:blipFill>
        <p:spPr bwMode="auto">
          <a:xfrm>
            <a:off x="17419117" y="9256033"/>
            <a:ext cx="570070" cy="903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-1" y="649516"/>
            <a:ext cx="18287999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_AssuanNr" pitchFamily="18" charset="-52"/>
              </a:rPr>
              <a:t>МИНУСОВКА</a:t>
            </a:r>
            <a:endParaRPr lang="ru-RU" sz="88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pic>
        <p:nvPicPr>
          <p:cNvPr id="2" name="v_kazhdom_malenkom_rebjonke_minus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1072" y="2833467"/>
            <a:ext cx="4745982" cy="4523296"/>
          </a:xfrm>
          <a:prstGeom prst="rect">
            <a:avLst/>
          </a:prstGeom>
        </p:spPr>
      </p:pic>
      <p:pic>
        <p:nvPicPr>
          <p:cNvPr id="3" name="v_kazhdom_malenkom_rebjonke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73200" y="6185453"/>
            <a:ext cx="2202873" cy="2099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7153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71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717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стрелка черная вниз ПНГ на Прозрачном Фоне • Скачать PNG стрелка черная вниз">
            <a:hlinkClick r:id="rId6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97" t="13193" r="27493" b="18447"/>
          <a:stretch/>
        </p:blipFill>
        <p:spPr bwMode="auto">
          <a:xfrm>
            <a:off x="17419117" y="9256033"/>
            <a:ext cx="570070" cy="903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-1" y="649516"/>
            <a:ext cx="18287999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_AssuanNr" pitchFamily="18" charset="-52"/>
              </a:rPr>
              <a:t>МИНУСОВКА</a:t>
            </a:r>
            <a:endParaRPr lang="ru-RU" sz="88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pic>
        <p:nvPicPr>
          <p:cNvPr id="2" name="Pesenka_o_lete_minus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1128" y="2795404"/>
            <a:ext cx="4800600" cy="4575351"/>
          </a:xfrm>
          <a:prstGeom prst="rect">
            <a:avLst/>
          </a:prstGeom>
        </p:spPr>
      </p:pic>
      <p:pic>
        <p:nvPicPr>
          <p:cNvPr id="3" name="pesenka_o_lete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2417" y="6187668"/>
            <a:ext cx="2223655" cy="2119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2857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9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077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 descr="стрелка черная вниз ПНГ на Прозрачном Фоне • Скачать PNG стрелка черная вниз">
            <a:hlinkClick r:id="rId7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97" t="13193" r="27493" b="18447"/>
          <a:stretch/>
        </p:blipFill>
        <p:spPr bwMode="auto">
          <a:xfrm>
            <a:off x="17419117" y="9256033"/>
            <a:ext cx="570070" cy="903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-1" y="649516"/>
            <a:ext cx="18287999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_AssuanNr" pitchFamily="18" charset="-52"/>
              </a:rPr>
              <a:t>ЦВЕТНОЙ АВТОМОБИЛЬ</a:t>
            </a:r>
            <a:endParaRPr lang="ru-RU" sz="88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pic>
        <p:nvPicPr>
          <p:cNvPr id="5" name="Rekord_Orkestr_-_Lada-Sedan-Baklazhan_0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1514" y="2846598"/>
            <a:ext cx="4686303" cy="4466418"/>
          </a:xfrm>
          <a:prstGeom prst="rect">
            <a:avLst/>
          </a:prstGeom>
        </p:spPr>
      </p:pic>
      <p:pic>
        <p:nvPicPr>
          <p:cNvPr id="6" name="Rekord_Orkestr_-_Lada-Sedan-Baklazhan_02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35544" y="6225712"/>
            <a:ext cx="2107224" cy="2008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34979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29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27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стрелка черная вниз ПНГ на Прозрачном Фоне • Скачать PNG стрелка черная вниз">
            <a:hlinkClick r:id="rId6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97" t="13193" r="27493" b="18447"/>
          <a:stretch/>
        </p:blipFill>
        <p:spPr bwMode="auto">
          <a:xfrm>
            <a:off x="17419117" y="9256033"/>
            <a:ext cx="570070" cy="903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-1" y="649516"/>
            <a:ext cx="18287999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_AssuanNr" pitchFamily="18" charset="-52"/>
              </a:rPr>
              <a:t>ЦВЕТНОЙ АВТОМОБИЛЬ</a:t>
            </a:r>
            <a:endParaRPr lang="ru-RU" sz="88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pic>
        <p:nvPicPr>
          <p:cNvPr id="3" name="Serjoga_-_CHjornyjj_bumer_0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7217" y="2740308"/>
            <a:ext cx="4883727" cy="4654578"/>
          </a:xfrm>
          <a:prstGeom prst="rect">
            <a:avLst/>
          </a:prstGeom>
        </p:spPr>
      </p:pic>
      <p:pic>
        <p:nvPicPr>
          <p:cNvPr id="4" name="Serjoga_-_CHjornyjj_bumer_02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78445" y="6178985"/>
            <a:ext cx="2060864" cy="1964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5049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15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33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 descr="стрелка черная вниз ПНГ на Прозрачном Фоне • Скачать PNG стрелка черная вниз">
            <a:hlinkClick r:id="rId6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97" t="13193" r="27493" b="18447"/>
          <a:stretch/>
        </p:blipFill>
        <p:spPr bwMode="auto">
          <a:xfrm>
            <a:off x="17419117" y="9256033"/>
            <a:ext cx="570070" cy="903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-1" y="649516"/>
            <a:ext cx="18287999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_AssuanNr" pitchFamily="18" charset="-52"/>
              </a:rPr>
              <a:t>ЦВЕТНОЙ АВТОМОБИЛЬ</a:t>
            </a:r>
            <a:endParaRPr lang="ru-RU" sz="88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pic>
        <p:nvPicPr>
          <p:cNvPr id="3" name="Russkie_khity_80_-_90-kh_-_Tvoya_vishnjovaya_devyatka_0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0639" y="2796367"/>
            <a:ext cx="4794537" cy="4569573"/>
          </a:xfrm>
          <a:prstGeom prst="rect">
            <a:avLst/>
          </a:prstGeom>
        </p:spPr>
      </p:pic>
      <p:pic>
        <p:nvPicPr>
          <p:cNvPr id="4" name="Russkie_khity_80_-_90-kh_-_Tvoya_vishnjovaya_devyatka_02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16099" y="6124836"/>
            <a:ext cx="2164773" cy="206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758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24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37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10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стрелка черная вниз ПНГ на Прозрачном Фоне • Скачать PNG стрелка черная вниз">
            <a:hlinkClick r:id="rId6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97" t="13193" r="27493" b="18447"/>
          <a:stretch/>
        </p:blipFill>
        <p:spPr bwMode="auto">
          <a:xfrm>
            <a:off x="17419117" y="9256033"/>
            <a:ext cx="570070" cy="903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-1" y="649516"/>
            <a:ext cx="18287999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_AssuanNr" pitchFamily="18" charset="-52"/>
              </a:rPr>
              <a:t>ЦВЕТНОЙ АВТОМОБИЛЬ</a:t>
            </a:r>
            <a:endParaRPr lang="ru-RU" sz="88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pic>
        <p:nvPicPr>
          <p:cNvPr id="5" name="Mariya_Masha_Rasputina_-_Akh_chjornoe_ty_moreakh_belyjj_mersedes_0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8780" y="2784764"/>
            <a:ext cx="4858629" cy="4630656"/>
          </a:xfrm>
          <a:prstGeom prst="rect">
            <a:avLst/>
          </a:prstGeom>
        </p:spPr>
      </p:pic>
      <p:pic>
        <p:nvPicPr>
          <p:cNvPr id="7" name="Mariya_Masha_Rasputina_-_Akh_chjornoe_ty_moreakh_belyjj_mersedes_02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92746" y="6298266"/>
            <a:ext cx="1967344" cy="1875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23777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6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450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Чайковский Пётр Ильич электронные книги, биография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" name="Picture 2" descr="стрелка черная вниз ПНГ на Прозрачном Фоне • Скачать PNG стрелка черная вниз">
            <a:hlinkClick r:id="rId6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97" t="13193" r="27493" b="18447"/>
          <a:stretch/>
        </p:blipFill>
        <p:spPr bwMode="auto">
          <a:xfrm>
            <a:off x="17419117" y="9256033"/>
            <a:ext cx="570070" cy="903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-1" y="649516"/>
            <a:ext cx="18287999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_AssuanNr" pitchFamily="18" charset="-52"/>
              </a:rPr>
              <a:t>ХИТЫ 90-х</a:t>
            </a:r>
            <a:endParaRPr lang="ru-RU" sz="88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pic>
        <p:nvPicPr>
          <p:cNvPr id="3" name="Propaganda_-_Melom_0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7218" y="2755878"/>
            <a:ext cx="4802421" cy="4577087"/>
          </a:xfrm>
          <a:prstGeom prst="rect">
            <a:avLst/>
          </a:prstGeom>
        </p:spPr>
      </p:pic>
      <p:pic>
        <p:nvPicPr>
          <p:cNvPr id="4" name="Propaganda_-_Melom_02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07535" y="6343776"/>
            <a:ext cx="1998519" cy="1904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1658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66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123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стрелка черная вниз ПНГ на Прозрачном Фоне • Скачать PNG стрелка черная вниз">
            <a:hlinkClick r:id="rId6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97" t="13193" r="27493" b="18447"/>
          <a:stretch/>
        </p:blipFill>
        <p:spPr bwMode="auto">
          <a:xfrm>
            <a:off x="17419117" y="9256033"/>
            <a:ext cx="570070" cy="903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-1" y="649516"/>
            <a:ext cx="18287999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_AssuanNr" pitchFamily="18" charset="-52"/>
              </a:rPr>
              <a:t>ХИТЫ 90-х</a:t>
            </a:r>
            <a:endParaRPr lang="ru-RU" sz="88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pic>
        <p:nvPicPr>
          <p:cNvPr id="2" name="Otpetye_moshenniki_-_Devushki_Devushki_byvayut_raznye_0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395" y="2722418"/>
            <a:ext cx="4955551" cy="4723032"/>
          </a:xfrm>
          <a:prstGeom prst="rect">
            <a:avLst/>
          </a:prstGeom>
        </p:spPr>
      </p:pic>
      <p:pic>
        <p:nvPicPr>
          <p:cNvPr id="3" name="Otpetye_moshenniki_-_Devushki_Devushki_byvayut_raznye_02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78890" y="6389703"/>
            <a:ext cx="1995892" cy="1902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21624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37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321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стрелка черная вниз ПНГ на Прозрачном Фоне • Скачать PNG стрелка черная вниз">
            <a:hlinkClick r:id="rId6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97" t="13193" r="27493" b="18447"/>
          <a:stretch/>
        </p:blipFill>
        <p:spPr bwMode="auto">
          <a:xfrm>
            <a:off x="17419117" y="9256033"/>
            <a:ext cx="570070" cy="903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-1" y="649516"/>
            <a:ext cx="18287999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_AssuanNr" pitchFamily="18" charset="-52"/>
              </a:rPr>
              <a:t>ХИТЫ 90-х</a:t>
            </a:r>
            <a:endParaRPr lang="ru-RU" sz="88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pic>
        <p:nvPicPr>
          <p:cNvPr id="2" name="Oksana_Pochepa_-_Kislotnyjj_DJ_0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436" y="2707274"/>
            <a:ext cx="4946073" cy="4713998"/>
          </a:xfrm>
          <a:prstGeom prst="rect">
            <a:avLst/>
          </a:prstGeom>
        </p:spPr>
      </p:pic>
      <p:pic>
        <p:nvPicPr>
          <p:cNvPr id="3" name="Oksana_Pochepa_-_Kislotnyjj_DJ_02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59000" y="6461834"/>
            <a:ext cx="1863436" cy="1776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37533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45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101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стрелка черная вниз ПНГ на Прозрачном Фоне • Скачать PNG стрелка черная вниз">
            <a:hlinkClick r:id="rId6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97" t="13193" r="27493" b="18447"/>
          <a:stretch/>
        </p:blipFill>
        <p:spPr bwMode="auto">
          <a:xfrm>
            <a:off x="17419117" y="9256033"/>
            <a:ext cx="570070" cy="903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-1" y="649516"/>
            <a:ext cx="18287999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_AssuanNr" pitchFamily="18" charset="-52"/>
              </a:rPr>
              <a:t>ХИТЫ 90-х</a:t>
            </a:r>
            <a:endParaRPr lang="ru-RU" sz="88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pic>
        <p:nvPicPr>
          <p:cNvPr id="2" name="Andrejj_Gubin_-_Ubegaet_leto_0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3308" y="2655508"/>
            <a:ext cx="5049981" cy="4813031"/>
          </a:xfrm>
          <a:prstGeom prst="rect">
            <a:avLst/>
          </a:prstGeom>
        </p:spPr>
      </p:pic>
      <p:pic>
        <p:nvPicPr>
          <p:cNvPr id="3" name="Andrejj_Gubin_-_Ubegaet_leto_02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78891" y="6251966"/>
            <a:ext cx="2071254" cy="1974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7236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43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42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2">
            <a:extLst>
              <a:ext uri="{FF2B5EF4-FFF2-40B4-BE49-F238E27FC236}">
                <a16:creationId xmlns="" xmlns:a16="http://schemas.microsoft.com/office/drawing/2014/main" id="{88181616-21EA-4B6E-AEF8-5EDFC72E68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3051531"/>
              </p:ext>
            </p:extLst>
          </p:nvPr>
        </p:nvGraphicFramePr>
        <p:xfrm>
          <a:off x="831274" y="921677"/>
          <a:ext cx="15627930" cy="79215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409345">
                  <a:extLst>
                    <a:ext uri="{9D8B030D-6E8A-4147-A177-3AD203B41FA5}">
                      <a16:colId xmlns="" xmlns:a16="http://schemas.microsoft.com/office/drawing/2014/main" val="2752820904"/>
                    </a:ext>
                  </a:extLst>
                </a:gridCol>
                <a:gridCol w="2841827">
                  <a:extLst>
                    <a:ext uri="{9D8B030D-6E8A-4147-A177-3AD203B41FA5}">
                      <a16:colId xmlns="" xmlns:a16="http://schemas.microsoft.com/office/drawing/2014/main" val="3973474480"/>
                    </a:ext>
                  </a:extLst>
                </a:gridCol>
                <a:gridCol w="3125586">
                  <a:extLst>
                    <a:ext uri="{9D8B030D-6E8A-4147-A177-3AD203B41FA5}">
                      <a16:colId xmlns="" xmlns:a16="http://schemas.microsoft.com/office/drawing/2014/main" val="1938239105"/>
                    </a:ext>
                  </a:extLst>
                </a:gridCol>
                <a:gridCol w="3125586">
                  <a:extLst>
                    <a:ext uri="{9D8B030D-6E8A-4147-A177-3AD203B41FA5}">
                      <a16:colId xmlns="" xmlns:a16="http://schemas.microsoft.com/office/drawing/2014/main" val="1896365555"/>
                    </a:ext>
                  </a:extLst>
                </a:gridCol>
                <a:gridCol w="3125586">
                  <a:extLst>
                    <a:ext uri="{9D8B030D-6E8A-4147-A177-3AD203B41FA5}">
                      <a16:colId xmlns="" xmlns:a16="http://schemas.microsoft.com/office/drawing/2014/main" val="2344708485"/>
                    </a:ext>
                  </a:extLst>
                </a:gridCol>
              </a:tblGrid>
              <a:tr h="1584310">
                <a:tc>
                  <a:txBody>
                    <a:bodyPr/>
                    <a:lstStyle/>
                    <a:p>
                      <a:endParaRPr lang="ru-RU" sz="3200" dirty="0">
                        <a:solidFill>
                          <a:schemeClr val="tx1"/>
                        </a:solidFill>
                        <a:effectLst>
                          <a:outerShdw blurRad="50800" dist="38100" dir="81000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a_AlbionicExp" pitchFamily="34" charset="-52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7200" b="1" dirty="0">
                        <a:gradFill>
                          <a:gsLst>
                            <a:gs pos="0">
                              <a:schemeClr val="accent3">
                                <a:lumMod val="50000"/>
                              </a:schemeClr>
                            </a:gs>
                            <a:gs pos="100000">
                              <a:schemeClr val="accent4">
                                <a:lumMod val="50000"/>
                              </a:schemeClr>
                            </a:gs>
                          </a:gsLst>
                          <a:lin ang="5400000" scaled="1"/>
                        </a:gradFill>
                        <a:effectLst>
                          <a:outerShdw blurRad="50800" dist="38100" dir="81000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7200" b="1" dirty="0">
                        <a:gradFill>
                          <a:gsLst>
                            <a:gs pos="0">
                              <a:schemeClr val="accent3">
                                <a:lumMod val="50000"/>
                              </a:schemeClr>
                            </a:gs>
                            <a:gs pos="100000">
                              <a:schemeClr val="accent4">
                                <a:lumMod val="50000"/>
                              </a:schemeClr>
                            </a:gs>
                          </a:gsLst>
                          <a:lin ang="5400000" scaled="1"/>
                        </a:gradFill>
                        <a:effectLst>
                          <a:outerShdw blurRad="50800" dist="38100" dir="81000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7200" b="1" dirty="0">
                        <a:gradFill>
                          <a:gsLst>
                            <a:gs pos="0">
                              <a:schemeClr val="accent3">
                                <a:lumMod val="50000"/>
                              </a:schemeClr>
                            </a:gs>
                            <a:gs pos="100000">
                              <a:schemeClr val="accent4">
                                <a:lumMod val="50000"/>
                              </a:schemeClr>
                            </a:gs>
                          </a:gsLst>
                          <a:lin ang="5400000" scaled="1"/>
                        </a:gradFill>
                        <a:effectLst>
                          <a:outerShdw blurRad="50800" dist="38100" dir="81000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7200" b="1" dirty="0">
                        <a:gradFill>
                          <a:gsLst>
                            <a:gs pos="0">
                              <a:schemeClr val="accent3">
                                <a:lumMod val="50000"/>
                              </a:schemeClr>
                            </a:gs>
                            <a:gs pos="100000">
                              <a:schemeClr val="accent4">
                                <a:lumMod val="50000"/>
                              </a:schemeClr>
                            </a:gs>
                          </a:gsLst>
                          <a:lin ang="5400000" scaled="1"/>
                        </a:gradFill>
                        <a:effectLst>
                          <a:outerShdw blurRad="50800" dist="38100" dir="81000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57419811"/>
                  </a:ext>
                </a:extLst>
              </a:tr>
              <a:tr h="1584310">
                <a:tc>
                  <a:txBody>
                    <a:bodyPr/>
                    <a:lstStyle/>
                    <a:p>
                      <a:endParaRPr lang="ru-RU" sz="3200" dirty="0">
                        <a:solidFill>
                          <a:schemeClr val="tx1"/>
                        </a:solidFill>
                        <a:effectLst>
                          <a:outerShdw blurRad="50800" dist="38100" dir="81000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a_AlbionicExp" pitchFamily="34" charset="-52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7200" b="1" dirty="0">
                        <a:gradFill>
                          <a:gsLst>
                            <a:gs pos="0">
                              <a:schemeClr val="accent3">
                                <a:lumMod val="50000"/>
                              </a:schemeClr>
                            </a:gs>
                            <a:gs pos="100000">
                              <a:schemeClr val="accent4">
                                <a:lumMod val="50000"/>
                              </a:schemeClr>
                            </a:gs>
                          </a:gsLst>
                          <a:lin ang="5400000" scaled="1"/>
                        </a:gradFill>
                        <a:effectLst>
                          <a:outerShdw blurRad="50800" dist="38100" dir="81000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7200" b="1" dirty="0">
                        <a:gradFill>
                          <a:gsLst>
                            <a:gs pos="0">
                              <a:schemeClr val="accent3">
                                <a:lumMod val="50000"/>
                              </a:schemeClr>
                            </a:gs>
                            <a:gs pos="100000">
                              <a:schemeClr val="accent4">
                                <a:lumMod val="50000"/>
                              </a:schemeClr>
                            </a:gs>
                          </a:gsLst>
                          <a:lin ang="5400000" scaled="1"/>
                        </a:gradFill>
                        <a:effectLst>
                          <a:outerShdw blurRad="50800" dist="38100" dir="81000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7200" b="1" dirty="0">
                        <a:gradFill>
                          <a:gsLst>
                            <a:gs pos="0">
                              <a:schemeClr val="accent3">
                                <a:lumMod val="50000"/>
                              </a:schemeClr>
                            </a:gs>
                            <a:gs pos="100000">
                              <a:schemeClr val="accent4">
                                <a:lumMod val="50000"/>
                              </a:schemeClr>
                            </a:gs>
                          </a:gsLst>
                          <a:lin ang="5400000" scaled="1"/>
                        </a:gradFill>
                        <a:effectLst>
                          <a:outerShdw blurRad="50800" dist="38100" dir="81000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7200" b="1" dirty="0">
                        <a:gradFill>
                          <a:gsLst>
                            <a:gs pos="0">
                              <a:schemeClr val="accent3">
                                <a:lumMod val="50000"/>
                              </a:schemeClr>
                            </a:gs>
                            <a:gs pos="100000">
                              <a:schemeClr val="accent4">
                                <a:lumMod val="50000"/>
                              </a:schemeClr>
                            </a:gs>
                          </a:gsLst>
                          <a:lin ang="5400000" scaled="1"/>
                        </a:gradFill>
                        <a:effectLst>
                          <a:outerShdw blurRad="50800" dist="38100" dir="81000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41855343"/>
                  </a:ext>
                </a:extLst>
              </a:tr>
              <a:tr h="1584310">
                <a:tc>
                  <a:txBody>
                    <a:bodyPr/>
                    <a:lstStyle/>
                    <a:p>
                      <a:endParaRPr lang="ru-RU" sz="3200" dirty="0">
                        <a:solidFill>
                          <a:schemeClr val="tx1"/>
                        </a:solidFill>
                        <a:effectLst>
                          <a:outerShdw blurRad="50800" dist="38100" dir="81000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a_AlbionicExp" pitchFamily="34" charset="-52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7200" b="1" dirty="0">
                        <a:gradFill>
                          <a:gsLst>
                            <a:gs pos="0">
                              <a:schemeClr val="accent3">
                                <a:lumMod val="50000"/>
                              </a:schemeClr>
                            </a:gs>
                            <a:gs pos="100000">
                              <a:schemeClr val="accent4">
                                <a:lumMod val="50000"/>
                              </a:schemeClr>
                            </a:gs>
                          </a:gsLst>
                          <a:lin ang="5400000" scaled="1"/>
                        </a:gradFill>
                        <a:effectLst>
                          <a:outerShdw blurRad="50800" dist="38100" dir="81000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7200" b="1" dirty="0">
                        <a:gradFill>
                          <a:gsLst>
                            <a:gs pos="0">
                              <a:schemeClr val="accent3">
                                <a:lumMod val="50000"/>
                              </a:schemeClr>
                            </a:gs>
                            <a:gs pos="100000">
                              <a:schemeClr val="accent4">
                                <a:lumMod val="50000"/>
                              </a:schemeClr>
                            </a:gs>
                          </a:gsLst>
                          <a:lin ang="5400000" scaled="1"/>
                        </a:gradFill>
                        <a:effectLst>
                          <a:outerShdw blurRad="50800" dist="38100" dir="81000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371600" rtl="0" eaLnBrk="1" latinLnBrk="0" hangingPunct="1"/>
                      <a:endParaRPr lang="ru-RU" sz="7200" b="1" kern="1200" dirty="0">
                        <a:gradFill>
                          <a:gsLst>
                            <a:gs pos="0">
                              <a:schemeClr val="accent3">
                                <a:lumMod val="50000"/>
                              </a:schemeClr>
                            </a:gs>
                            <a:gs pos="100000">
                              <a:schemeClr val="accent4">
                                <a:lumMod val="50000"/>
                              </a:schemeClr>
                            </a:gs>
                          </a:gsLst>
                          <a:lin ang="5400000" scaled="1"/>
                        </a:gradFill>
                        <a:effectLst>
                          <a:outerShdw blurRad="50800" dist="38100" dir="81000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7200" b="1" dirty="0">
                        <a:gradFill>
                          <a:gsLst>
                            <a:gs pos="0">
                              <a:schemeClr val="accent3">
                                <a:lumMod val="50000"/>
                              </a:schemeClr>
                            </a:gs>
                            <a:gs pos="100000">
                              <a:schemeClr val="accent4">
                                <a:lumMod val="50000"/>
                              </a:schemeClr>
                            </a:gs>
                          </a:gsLst>
                          <a:lin ang="5400000" scaled="1"/>
                        </a:gradFill>
                        <a:effectLst>
                          <a:outerShdw blurRad="50800" dist="38100" dir="81000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453348026"/>
                  </a:ext>
                </a:extLst>
              </a:tr>
              <a:tr h="1584310">
                <a:tc>
                  <a:txBody>
                    <a:bodyPr/>
                    <a:lstStyle/>
                    <a:p>
                      <a:endParaRPr lang="ru-RU" sz="3200" dirty="0">
                        <a:solidFill>
                          <a:schemeClr val="tx1"/>
                        </a:solidFill>
                        <a:effectLst>
                          <a:outerShdw blurRad="50800" dist="38100" dir="81000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a_AlbionicExp" pitchFamily="34" charset="-52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7200" b="1" dirty="0">
                        <a:gradFill>
                          <a:gsLst>
                            <a:gs pos="0">
                              <a:schemeClr val="accent3">
                                <a:lumMod val="50000"/>
                              </a:schemeClr>
                            </a:gs>
                            <a:gs pos="100000">
                              <a:schemeClr val="accent4">
                                <a:lumMod val="50000"/>
                              </a:schemeClr>
                            </a:gs>
                          </a:gsLst>
                          <a:lin ang="5400000" scaled="1"/>
                        </a:gradFill>
                        <a:effectLst>
                          <a:outerShdw blurRad="50800" dist="38100" dir="81000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7200" b="1" dirty="0">
                        <a:gradFill>
                          <a:gsLst>
                            <a:gs pos="0">
                              <a:schemeClr val="accent3">
                                <a:lumMod val="50000"/>
                              </a:schemeClr>
                            </a:gs>
                            <a:gs pos="100000">
                              <a:schemeClr val="accent4">
                                <a:lumMod val="50000"/>
                              </a:schemeClr>
                            </a:gs>
                          </a:gsLst>
                          <a:lin ang="5400000" scaled="1"/>
                        </a:gradFill>
                        <a:effectLst>
                          <a:outerShdw blurRad="50800" dist="38100" dir="81000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7200" b="1" dirty="0">
                        <a:gradFill>
                          <a:gsLst>
                            <a:gs pos="0">
                              <a:schemeClr val="accent3">
                                <a:lumMod val="50000"/>
                              </a:schemeClr>
                            </a:gs>
                            <a:gs pos="100000">
                              <a:schemeClr val="accent4">
                                <a:lumMod val="50000"/>
                              </a:schemeClr>
                            </a:gs>
                          </a:gsLst>
                          <a:lin ang="5400000" scaled="1"/>
                        </a:gradFill>
                        <a:effectLst>
                          <a:outerShdw blurRad="50800" dist="38100" dir="81000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7200" b="1" dirty="0">
                        <a:gradFill>
                          <a:gsLst>
                            <a:gs pos="0">
                              <a:schemeClr val="accent3">
                                <a:lumMod val="50000"/>
                              </a:schemeClr>
                            </a:gs>
                            <a:gs pos="100000">
                              <a:schemeClr val="accent4">
                                <a:lumMod val="50000"/>
                              </a:schemeClr>
                            </a:gs>
                          </a:gsLst>
                          <a:lin ang="5400000" scaled="1"/>
                        </a:gradFill>
                        <a:effectLst>
                          <a:outerShdw blurRad="50800" dist="38100" dir="81000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694879907"/>
                  </a:ext>
                </a:extLst>
              </a:tr>
              <a:tr h="1584310">
                <a:tc>
                  <a:txBody>
                    <a:bodyPr/>
                    <a:lstStyle/>
                    <a:p>
                      <a:endParaRPr lang="ru-RU" sz="3200" dirty="0">
                        <a:solidFill>
                          <a:schemeClr val="tx1"/>
                        </a:solidFill>
                        <a:effectLst>
                          <a:outerShdw blurRad="50800" dist="38100" dir="81000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a_AlbionicExp" pitchFamily="34" charset="-52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7200" b="1" dirty="0">
                        <a:gradFill>
                          <a:gsLst>
                            <a:gs pos="0">
                              <a:schemeClr val="accent3">
                                <a:lumMod val="50000"/>
                              </a:schemeClr>
                            </a:gs>
                            <a:gs pos="100000">
                              <a:schemeClr val="accent4">
                                <a:lumMod val="50000"/>
                              </a:schemeClr>
                            </a:gs>
                          </a:gsLst>
                          <a:lin ang="5400000" scaled="1"/>
                        </a:gradFill>
                        <a:effectLst>
                          <a:outerShdw blurRad="50800" dist="38100" dir="81000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7200" b="1" dirty="0">
                        <a:gradFill>
                          <a:gsLst>
                            <a:gs pos="0">
                              <a:schemeClr val="accent3">
                                <a:lumMod val="50000"/>
                              </a:schemeClr>
                            </a:gs>
                            <a:gs pos="100000">
                              <a:schemeClr val="accent4">
                                <a:lumMod val="50000"/>
                              </a:schemeClr>
                            </a:gs>
                          </a:gsLst>
                          <a:lin ang="5400000" scaled="1"/>
                        </a:gradFill>
                        <a:effectLst>
                          <a:outerShdw blurRad="50800" dist="38100" dir="81000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7200" b="1" dirty="0">
                        <a:gradFill>
                          <a:gsLst>
                            <a:gs pos="0">
                              <a:schemeClr val="accent3">
                                <a:lumMod val="50000"/>
                              </a:schemeClr>
                            </a:gs>
                            <a:gs pos="100000">
                              <a:schemeClr val="accent4">
                                <a:lumMod val="50000"/>
                              </a:schemeClr>
                            </a:gs>
                          </a:gsLst>
                          <a:lin ang="5400000" scaled="1"/>
                        </a:gradFill>
                        <a:effectLst>
                          <a:outerShdw blurRad="50800" dist="38100" dir="81000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7200" b="1" dirty="0">
                        <a:gradFill>
                          <a:gsLst>
                            <a:gs pos="0">
                              <a:schemeClr val="accent3">
                                <a:lumMod val="50000"/>
                              </a:schemeClr>
                            </a:gs>
                            <a:gs pos="100000">
                              <a:schemeClr val="accent4">
                                <a:lumMod val="50000"/>
                              </a:schemeClr>
                            </a:gs>
                          </a:gsLst>
                          <a:lin ang="5400000" scaled="1"/>
                        </a:gradFill>
                        <a:effectLst>
                          <a:outerShdw blurRad="50800" dist="38100" dir="81000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215757594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6D87A76A-5C41-4193-A2CD-723F8667F2B7}"/>
              </a:ext>
            </a:extLst>
          </p:cNvPr>
          <p:cNvSpPr txBox="1"/>
          <p:nvPr/>
        </p:nvSpPr>
        <p:spPr>
          <a:xfrm>
            <a:off x="1137076" y="989243"/>
            <a:ext cx="2731838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100" b="1" dirty="0" smtClean="0">
                <a:latin typeface="a_AlbionicExp" pitchFamily="34" charset="-52"/>
              </a:rPr>
              <a:t>СТИХИ ДЛЯ</a:t>
            </a:r>
          </a:p>
          <a:p>
            <a:pPr algn="ctr"/>
            <a:r>
              <a:rPr lang="ru-RU" sz="3100" b="1" dirty="0" smtClean="0">
                <a:latin typeface="a_AlbionicExp" pitchFamily="34" charset="-52"/>
              </a:rPr>
              <a:t>ЯПОНСКИХ</a:t>
            </a:r>
          </a:p>
          <a:p>
            <a:pPr algn="ctr"/>
            <a:r>
              <a:rPr lang="ru-RU" sz="3100" b="1" dirty="0" smtClean="0">
                <a:latin typeface="a_AlbionicExp" pitchFamily="34" charset="-52"/>
              </a:rPr>
              <a:t>ДЕТЕЙ</a:t>
            </a:r>
            <a:endParaRPr lang="ru-RU" sz="3100" b="1" dirty="0">
              <a:latin typeface="a_AlbionicExp" pitchFamily="34" charset="-52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5BDF79A6-F155-48D9-8628-56D0B7F84291}"/>
              </a:ext>
            </a:extLst>
          </p:cNvPr>
          <p:cNvSpPr txBox="1"/>
          <p:nvPr/>
        </p:nvSpPr>
        <p:spPr>
          <a:xfrm>
            <a:off x="996809" y="2839258"/>
            <a:ext cx="3012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latin typeface="a_AlbionicExp" pitchFamily="34" charset="-52"/>
              </a:rPr>
              <a:t>МИНУСОВКА</a:t>
            </a:r>
            <a:endParaRPr lang="ru-RU" sz="3200" b="1" dirty="0">
              <a:latin typeface="a_AlbionicExp" pitchFamily="34" charset="-52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2E22E402-092F-4BF1-8926-01DE2B863AA0}"/>
              </a:ext>
            </a:extLst>
          </p:cNvPr>
          <p:cNvSpPr txBox="1"/>
          <p:nvPr/>
        </p:nvSpPr>
        <p:spPr>
          <a:xfrm>
            <a:off x="825173" y="4389452"/>
            <a:ext cx="341322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a_AlbionicExp" pitchFamily="34" charset="-52"/>
              </a:rPr>
              <a:t>ЦВЕТНОЙ</a:t>
            </a:r>
          </a:p>
          <a:p>
            <a:pPr algn="ctr"/>
            <a:r>
              <a:rPr lang="ru-RU" sz="3200" b="1" dirty="0" smtClean="0">
                <a:latin typeface="a_AlbionicExp" pitchFamily="34" charset="-52"/>
              </a:rPr>
              <a:t>АВТОМОБИЛЬ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5ABC69DD-991A-4958-B428-E1835D9D97BD}"/>
              </a:ext>
            </a:extLst>
          </p:cNvPr>
          <p:cNvSpPr txBox="1"/>
          <p:nvPr/>
        </p:nvSpPr>
        <p:spPr>
          <a:xfrm>
            <a:off x="825173" y="6079566"/>
            <a:ext cx="341322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a_AlbionicExp" pitchFamily="34" charset="-52"/>
              </a:rPr>
              <a:t>ХИТЫ</a:t>
            </a:r>
          </a:p>
          <a:p>
            <a:pPr algn="ctr"/>
            <a:r>
              <a:rPr lang="ru-RU" sz="3200" b="1" dirty="0" smtClean="0">
                <a:latin typeface="a_AlbionicExp" pitchFamily="34" charset="-52"/>
              </a:rPr>
              <a:t>90-Х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B23BD15F-5557-42F4-98CB-E99242FBEA01}"/>
              </a:ext>
            </a:extLst>
          </p:cNvPr>
          <p:cNvSpPr txBox="1"/>
          <p:nvPr/>
        </p:nvSpPr>
        <p:spPr>
          <a:xfrm>
            <a:off x="825173" y="7620698"/>
            <a:ext cx="3438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a_AlbionicExp" pitchFamily="34" charset="-52"/>
              </a:rPr>
              <a:t>ПЕСНЯ О…</a:t>
            </a:r>
            <a:endParaRPr lang="ru-RU" sz="3200" b="1" dirty="0">
              <a:latin typeface="a_AlbionicExp" pitchFamily="34" charset="-52"/>
            </a:endParaRPr>
          </a:p>
        </p:txBody>
      </p:sp>
      <p:sp>
        <p:nvSpPr>
          <p:cNvPr id="5" name="Прямоугольник 4">
            <a:hlinkClick r:id="rId2" action="ppaction://hlinksldjump"/>
          </p:cNvPr>
          <p:cNvSpPr/>
          <p:nvPr/>
        </p:nvSpPr>
        <p:spPr>
          <a:xfrm>
            <a:off x="4263933" y="1033970"/>
            <a:ext cx="282266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dirty="0">
                <a:gradFill>
                  <a:gsLst>
                    <a:gs pos="0">
                      <a:schemeClr val="accent3">
                        <a:lumMod val="50000"/>
                      </a:schemeClr>
                    </a:gs>
                    <a:gs pos="100000">
                      <a:schemeClr val="accent4">
                        <a:lumMod val="50000"/>
                      </a:schemeClr>
                    </a:gs>
                  </a:gsLst>
                  <a:lin ang="5400000" scaled="1"/>
                </a:gra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10</a:t>
            </a:r>
          </a:p>
        </p:txBody>
      </p:sp>
      <p:sp>
        <p:nvSpPr>
          <p:cNvPr id="13" name="Прямоугольник 12">
            <a:hlinkClick r:id="rId3" action="ppaction://hlinksldjump"/>
          </p:cNvPr>
          <p:cNvSpPr/>
          <p:nvPr/>
        </p:nvSpPr>
        <p:spPr>
          <a:xfrm>
            <a:off x="7086602" y="1033969"/>
            <a:ext cx="309649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dirty="0" smtClean="0">
                <a:gradFill>
                  <a:gsLst>
                    <a:gs pos="0">
                      <a:schemeClr val="accent3">
                        <a:lumMod val="50000"/>
                      </a:schemeClr>
                    </a:gs>
                    <a:gs pos="100000">
                      <a:schemeClr val="accent4">
                        <a:lumMod val="50000"/>
                      </a:schemeClr>
                    </a:gs>
                  </a:gsLst>
                  <a:lin ang="5400000" scaled="1"/>
                </a:gra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20</a:t>
            </a:r>
            <a:endParaRPr lang="ru-RU" sz="8000" b="1" dirty="0">
              <a:gradFill>
                <a:gsLst>
                  <a:gs pos="0">
                    <a:schemeClr val="accent3">
                      <a:lumMod val="50000"/>
                    </a:schemeClr>
                  </a:gs>
                  <a:gs pos="100000">
                    <a:schemeClr val="accent4">
                      <a:lumMod val="50000"/>
                    </a:schemeClr>
                  </a:gs>
                </a:gsLst>
                <a:lin ang="5400000" scaled="1"/>
              </a:gra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4" name="Прямоугольник 13">
            <a:hlinkClick r:id="rId4" action="ppaction://hlinksldjump"/>
          </p:cNvPr>
          <p:cNvSpPr/>
          <p:nvPr/>
        </p:nvSpPr>
        <p:spPr>
          <a:xfrm>
            <a:off x="10183093" y="1033970"/>
            <a:ext cx="309649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dirty="0" smtClean="0">
                <a:gradFill>
                  <a:gsLst>
                    <a:gs pos="0">
                      <a:schemeClr val="accent3">
                        <a:lumMod val="50000"/>
                      </a:schemeClr>
                    </a:gs>
                    <a:gs pos="100000">
                      <a:schemeClr val="accent4">
                        <a:lumMod val="50000"/>
                      </a:schemeClr>
                    </a:gs>
                  </a:gsLst>
                  <a:lin ang="5400000" scaled="1"/>
                </a:gra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30</a:t>
            </a:r>
            <a:endParaRPr lang="ru-RU" sz="8000" b="1" dirty="0">
              <a:gradFill>
                <a:gsLst>
                  <a:gs pos="0">
                    <a:schemeClr val="accent3">
                      <a:lumMod val="50000"/>
                    </a:schemeClr>
                  </a:gs>
                  <a:gs pos="100000">
                    <a:schemeClr val="accent4">
                      <a:lumMod val="50000"/>
                    </a:schemeClr>
                  </a:gs>
                </a:gsLst>
                <a:lin ang="5400000" scaled="1"/>
              </a:gra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5" name="Прямоугольник 14">
            <a:hlinkClick r:id="rId5" action="ppaction://hlinksldjump"/>
          </p:cNvPr>
          <p:cNvSpPr/>
          <p:nvPr/>
        </p:nvSpPr>
        <p:spPr>
          <a:xfrm>
            <a:off x="13445836" y="1033968"/>
            <a:ext cx="293023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dirty="0" smtClean="0">
                <a:gradFill>
                  <a:gsLst>
                    <a:gs pos="0">
                      <a:schemeClr val="accent3">
                        <a:lumMod val="50000"/>
                      </a:schemeClr>
                    </a:gs>
                    <a:gs pos="100000">
                      <a:schemeClr val="accent4">
                        <a:lumMod val="50000"/>
                      </a:schemeClr>
                    </a:gs>
                  </a:gsLst>
                  <a:lin ang="5400000" scaled="1"/>
                </a:gra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40</a:t>
            </a:r>
            <a:endParaRPr lang="ru-RU" sz="8000" b="1" dirty="0">
              <a:gradFill>
                <a:gsLst>
                  <a:gs pos="0">
                    <a:schemeClr val="accent3">
                      <a:lumMod val="50000"/>
                    </a:schemeClr>
                  </a:gs>
                  <a:gs pos="100000">
                    <a:schemeClr val="accent4">
                      <a:lumMod val="50000"/>
                    </a:schemeClr>
                  </a:gs>
                </a:gsLst>
                <a:lin ang="5400000" scaled="1"/>
              </a:gra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6" name="Прямоугольник 35">
            <a:hlinkClick r:id="rId6" action="ppaction://hlinksldjump"/>
          </p:cNvPr>
          <p:cNvSpPr/>
          <p:nvPr/>
        </p:nvSpPr>
        <p:spPr>
          <a:xfrm>
            <a:off x="4263933" y="2593037"/>
            <a:ext cx="282266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dirty="0">
                <a:gradFill>
                  <a:gsLst>
                    <a:gs pos="0">
                      <a:schemeClr val="accent3">
                        <a:lumMod val="50000"/>
                      </a:schemeClr>
                    </a:gs>
                    <a:gs pos="100000">
                      <a:schemeClr val="accent4">
                        <a:lumMod val="50000"/>
                      </a:schemeClr>
                    </a:gs>
                  </a:gsLst>
                  <a:lin ang="5400000" scaled="1"/>
                </a:gra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10</a:t>
            </a:r>
          </a:p>
        </p:txBody>
      </p:sp>
      <p:sp>
        <p:nvSpPr>
          <p:cNvPr id="37" name="Прямоугольник 36">
            <a:hlinkClick r:id="rId7" action="ppaction://hlinksldjump"/>
          </p:cNvPr>
          <p:cNvSpPr/>
          <p:nvPr/>
        </p:nvSpPr>
        <p:spPr>
          <a:xfrm>
            <a:off x="7086603" y="2593034"/>
            <a:ext cx="309648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dirty="0" smtClean="0">
                <a:gradFill>
                  <a:gsLst>
                    <a:gs pos="0">
                      <a:schemeClr val="accent3">
                        <a:lumMod val="50000"/>
                      </a:schemeClr>
                    </a:gs>
                    <a:gs pos="100000">
                      <a:schemeClr val="accent4">
                        <a:lumMod val="50000"/>
                      </a:schemeClr>
                    </a:gs>
                  </a:gsLst>
                  <a:lin ang="5400000" scaled="1"/>
                </a:gra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20</a:t>
            </a:r>
            <a:endParaRPr lang="ru-RU" sz="8000" b="1" dirty="0">
              <a:gradFill>
                <a:gsLst>
                  <a:gs pos="0">
                    <a:schemeClr val="accent3">
                      <a:lumMod val="50000"/>
                    </a:schemeClr>
                  </a:gs>
                  <a:gs pos="100000">
                    <a:schemeClr val="accent4">
                      <a:lumMod val="50000"/>
                    </a:schemeClr>
                  </a:gs>
                </a:gsLst>
                <a:lin ang="5400000" scaled="1"/>
              </a:gra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8" name="Прямоугольник 37">
            <a:hlinkClick r:id="rId8" action="ppaction://hlinksldjump"/>
          </p:cNvPr>
          <p:cNvSpPr/>
          <p:nvPr/>
        </p:nvSpPr>
        <p:spPr>
          <a:xfrm>
            <a:off x="10183094" y="2593037"/>
            <a:ext cx="309649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dirty="0" smtClean="0">
                <a:gradFill>
                  <a:gsLst>
                    <a:gs pos="0">
                      <a:schemeClr val="accent3">
                        <a:lumMod val="50000"/>
                      </a:schemeClr>
                    </a:gs>
                    <a:gs pos="100000">
                      <a:schemeClr val="accent4">
                        <a:lumMod val="50000"/>
                      </a:schemeClr>
                    </a:gs>
                  </a:gsLst>
                  <a:lin ang="5400000" scaled="1"/>
                </a:gra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30</a:t>
            </a:r>
            <a:endParaRPr lang="ru-RU" sz="8000" b="1" dirty="0">
              <a:gradFill>
                <a:gsLst>
                  <a:gs pos="0">
                    <a:schemeClr val="accent3">
                      <a:lumMod val="50000"/>
                    </a:schemeClr>
                  </a:gs>
                  <a:gs pos="100000">
                    <a:schemeClr val="accent4">
                      <a:lumMod val="50000"/>
                    </a:schemeClr>
                  </a:gs>
                </a:gsLst>
                <a:lin ang="5400000" scaled="1"/>
              </a:gra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9" name="Прямоугольник 38">
            <a:hlinkClick r:id="rId9" action="ppaction://hlinksldjump"/>
          </p:cNvPr>
          <p:cNvSpPr/>
          <p:nvPr/>
        </p:nvSpPr>
        <p:spPr>
          <a:xfrm>
            <a:off x="13445836" y="2593035"/>
            <a:ext cx="293023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dirty="0" smtClean="0">
                <a:gradFill>
                  <a:gsLst>
                    <a:gs pos="0">
                      <a:schemeClr val="accent3">
                        <a:lumMod val="50000"/>
                      </a:schemeClr>
                    </a:gs>
                    <a:gs pos="100000">
                      <a:schemeClr val="accent4">
                        <a:lumMod val="50000"/>
                      </a:schemeClr>
                    </a:gs>
                  </a:gsLst>
                  <a:lin ang="5400000" scaled="1"/>
                </a:gra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40</a:t>
            </a:r>
            <a:endParaRPr lang="ru-RU" sz="8000" b="1" dirty="0">
              <a:gradFill>
                <a:gsLst>
                  <a:gs pos="0">
                    <a:schemeClr val="accent3">
                      <a:lumMod val="50000"/>
                    </a:schemeClr>
                  </a:gs>
                  <a:gs pos="100000">
                    <a:schemeClr val="accent4">
                      <a:lumMod val="50000"/>
                    </a:schemeClr>
                  </a:gs>
                </a:gsLst>
                <a:lin ang="5400000" scaled="1"/>
              </a:gra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6" name="Прямоугольник 15">
            <a:hlinkClick r:id="rId10" action="ppaction://hlinksldjump"/>
          </p:cNvPr>
          <p:cNvSpPr/>
          <p:nvPr/>
        </p:nvSpPr>
        <p:spPr>
          <a:xfrm>
            <a:off x="4263933" y="4173505"/>
            <a:ext cx="282266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dirty="0">
                <a:gradFill>
                  <a:gsLst>
                    <a:gs pos="0">
                      <a:schemeClr val="accent3">
                        <a:lumMod val="50000"/>
                      </a:schemeClr>
                    </a:gs>
                    <a:gs pos="100000">
                      <a:schemeClr val="accent4">
                        <a:lumMod val="50000"/>
                      </a:schemeClr>
                    </a:gs>
                  </a:gsLst>
                  <a:lin ang="5400000" scaled="1"/>
                </a:gra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10</a:t>
            </a:r>
          </a:p>
        </p:txBody>
      </p:sp>
      <p:sp>
        <p:nvSpPr>
          <p:cNvPr id="17" name="Прямоугольник 16">
            <a:hlinkClick r:id="rId11" action="ppaction://hlinksldjump"/>
          </p:cNvPr>
          <p:cNvSpPr/>
          <p:nvPr/>
        </p:nvSpPr>
        <p:spPr>
          <a:xfrm>
            <a:off x="7086603" y="4173504"/>
            <a:ext cx="309648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dirty="0" smtClean="0">
                <a:gradFill>
                  <a:gsLst>
                    <a:gs pos="0">
                      <a:schemeClr val="accent3">
                        <a:lumMod val="50000"/>
                      </a:schemeClr>
                    </a:gs>
                    <a:gs pos="100000">
                      <a:schemeClr val="accent4">
                        <a:lumMod val="50000"/>
                      </a:schemeClr>
                    </a:gs>
                  </a:gsLst>
                  <a:lin ang="5400000" scaled="1"/>
                </a:gra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20</a:t>
            </a:r>
            <a:endParaRPr lang="ru-RU" sz="8000" b="1" dirty="0">
              <a:gradFill>
                <a:gsLst>
                  <a:gs pos="0">
                    <a:schemeClr val="accent3">
                      <a:lumMod val="50000"/>
                    </a:schemeClr>
                  </a:gs>
                  <a:gs pos="100000">
                    <a:schemeClr val="accent4">
                      <a:lumMod val="50000"/>
                    </a:schemeClr>
                  </a:gs>
                </a:gsLst>
                <a:lin ang="5400000" scaled="1"/>
              </a:gra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8" name="Прямоугольник 17">
            <a:hlinkClick r:id="rId12" action="ppaction://hlinksldjump"/>
          </p:cNvPr>
          <p:cNvSpPr/>
          <p:nvPr/>
        </p:nvSpPr>
        <p:spPr>
          <a:xfrm>
            <a:off x="10183095" y="4173505"/>
            <a:ext cx="309649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dirty="0" smtClean="0">
                <a:gradFill>
                  <a:gsLst>
                    <a:gs pos="0">
                      <a:schemeClr val="accent3">
                        <a:lumMod val="50000"/>
                      </a:schemeClr>
                    </a:gs>
                    <a:gs pos="100000">
                      <a:schemeClr val="accent4">
                        <a:lumMod val="50000"/>
                      </a:schemeClr>
                    </a:gs>
                  </a:gsLst>
                  <a:lin ang="5400000" scaled="1"/>
                </a:gra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30</a:t>
            </a:r>
            <a:endParaRPr lang="ru-RU" sz="8000" b="1" dirty="0">
              <a:gradFill>
                <a:gsLst>
                  <a:gs pos="0">
                    <a:schemeClr val="accent3">
                      <a:lumMod val="50000"/>
                    </a:schemeClr>
                  </a:gs>
                  <a:gs pos="100000">
                    <a:schemeClr val="accent4">
                      <a:lumMod val="50000"/>
                    </a:schemeClr>
                  </a:gs>
                </a:gsLst>
                <a:lin ang="5400000" scaled="1"/>
              </a:gra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9" name="Прямоугольник 18">
            <a:hlinkClick r:id="rId13" action="ppaction://hlinksldjump"/>
          </p:cNvPr>
          <p:cNvSpPr/>
          <p:nvPr/>
        </p:nvSpPr>
        <p:spPr>
          <a:xfrm>
            <a:off x="13445836" y="4173503"/>
            <a:ext cx="293023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dirty="0" smtClean="0">
                <a:gradFill>
                  <a:gsLst>
                    <a:gs pos="0">
                      <a:schemeClr val="accent3">
                        <a:lumMod val="50000"/>
                      </a:schemeClr>
                    </a:gs>
                    <a:gs pos="100000">
                      <a:schemeClr val="accent4">
                        <a:lumMod val="50000"/>
                      </a:schemeClr>
                    </a:gs>
                  </a:gsLst>
                  <a:lin ang="5400000" scaled="1"/>
                </a:gra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40</a:t>
            </a:r>
            <a:endParaRPr lang="ru-RU" sz="8000" b="1" dirty="0">
              <a:gradFill>
                <a:gsLst>
                  <a:gs pos="0">
                    <a:schemeClr val="accent3">
                      <a:lumMod val="50000"/>
                    </a:schemeClr>
                  </a:gs>
                  <a:gs pos="100000">
                    <a:schemeClr val="accent4">
                      <a:lumMod val="50000"/>
                    </a:schemeClr>
                  </a:gs>
                </a:gsLst>
                <a:lin ang="5400000" scaled="1"/>
              </a:gra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0" name="Прямоугольник 19">
            <a:hlinkClick r:id="rId14" action="ppaction://hlinksldjump"/>
          </p:cNvPr>
          <p:cNvSpPr/>
          <p:nvPr/>
        </p:nvSpPr>
        <p:spPr>
          <a:xfrm>
            <a:off x="4263930" y="5855711"/>
            <a:ext cx="282266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dirty="0" smtClean="0">
                <a:gradFill>
                  <a:gsLst>
                    <a:gs pos="0">
                      <a:schemeClr val="accent3">
                        <a:lumMod val="50000"/>
                      </a:schemeClr>
                    </a:gs>
                    <a:gs pos="100000">
                      <a:schemeClr val="accent4">
                        <a:lumMod val="50000"/>
                      </a:schemeClr>
                    </a:gs>
                  </a:gsLst>
                  <a:lin ang="5400000" scaled="1"/>
                </a:gra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10</a:t>
            </a:r>
            <a:endParaRPr lang="ru-RU" sz="8000" b="1" dirty="0">
              <a:gradFill>
                <a:gsLst>
                  <a:gs pos="0">
                    <a:schemeClr val="accent3">
                      <a:lumMod val="50000"/>
                    </a:schemeClr>
                  </a:gs>
                  <a:gs pos="100000">
                    <a:schemeClr val="accent4">
                      <a:lumMod val="50000"/>
                    </a:schemeClr>
                  </a:gs>
                </a:gsLst>
                <a:lin ang="5400000" scaled="1"/>
              </a:gra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1" name="Прямоугольник 20">
            <a:hlinkClick r:id="rId15" action="ppaction://hlinksldjump"/>
          </p:cNvPr>
          <p:cNvSpPr/>
          <p:nvPr/>
        </p:nvSpPr>
        <p:spPr>
          <a:xfrm>
            <a:off x="7086600" y="5855710"/>
            <a:ext cx="309648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dirty="0" smtClean="0">
                <a:gradFill>
                  <a:gsLst>
                    <a:gs pos="0">
                      <a:schemeClr val="accent3">
                        <a:lumMod val="50000"/>
                      </a:schemeClr>
                    </a:gs>
                    <a:gs pos="100000">
                      <a:schemeClr val="accent4">
                        <a:lumMod val="50000"/>
                      </a:schemeClr>
                    </a:gs>
                  </a:gsLst>
                  <a:lin ang="5400000" scaled="1"/>
                </a:gra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20</a:t>
            </a:r>
            <a:endParaRPr lang="ru-RU" sz="8000" b="1" dirty="0">
              <a:gradFill>
                <a:gsLst>
                  <a:gs pos="0">
                    <a:schemeClr val="accent3">
                      <a:lumMod val="50000"/>
                    </a:schemeClr>
                  </a:gs>
                  <a:gs pos="100000">
                    <a:schemeClr val="accent4">
                      <a:lumMod val="50000"/>
                    </a:schemeClr>
                  </a:gs>
                </a:gsLst>
                <a:lin ang="5400000" scaled="1"/>
              </a:gra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2" name="Прямоугольник 21">
            <a:hlinkClick r:id="rId16" action="ppaction://hlinksldjump"/>
          </p:cNvPr>
          <p:cNvSpPr/>
          <p:nvPr/>
        </p:nvSpPr>
        <p:spPr>
          <a:xfrm>
            <a:off x="10183092" y="5855711"/>
            <a:ext cx="309649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dirty="0" smtClean="0">
                <a:gradFill>
                  <a:gsLst>
                    <a:gs pos="0">
                      <a:schemeClr val="accent3">
                        <a:lumMod val="50000"/>
                      </a:schemeClr>
                    </a:gs>
                    <a:gs pos="100000">
                      <a:schemeClr val="accent4">
                        <a:lumMod val="50000"/>
                      </a:schemeClr>
                    </a:gs>
                  </a:gsLst>
                  <a:lin ang="5400000" scaled="1"/>
                </a:gra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30</a:t>
            </a:r>
            <a:endParaRPr lang="ru-RU" sz="8000" b="1" dirty="0">
              <a:gradFill>
                <a:gsLst>
                  <a:gs pos="0">
                    <a:schemeClr val="accent3">
                      <a:lumMod val="50000"/>
                    </a:schemeClr>
                  </a:gs>
                  <a:gs pos="100000">
                    <a:schemeClr val="accent4">
                      <a:lumMod val="50000"/>
                    </a:schemeClr>
                  </a:gs>
                </a:gsLst>
                <a:lin ang="5400000" scaled="1"/>
              </a:gra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3" name="Прямоугольник 22">
            <a:hlinkClick r:id="rId17" action="ppaction://hlinksldjump"/>
          </p:cNvPr>
          <p:cNvSpPr/>
          <p:nvPr/>
        </p:nvSpPr>
        <p:spPr>
          <a:xfrm>
            <a:off x="13445833" y="5855709"/>
            <a:ext cx="293023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dirty="0" smtClean="0">
                <a:gradFill>
                  <a:gsLst>
                    <a:gs pos="0">
                      <a:schemeClr val="accent3">
                        <a:lumMod val="50000"/>
                      </a:schemeClr>
                    </a:gs>
                    <a:gs pos="100000">
                      <a:schemeClr val="accent4">
                        <a:lumMod val="50000"/>
                      </a:schemeClr>
                    </a:gs>
                  </a:gsLst>
                  <a:lin ang="5400000" scaled="1"/>
                </a:gra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40</a:t>
            </a:r>
            <a:endParaRPr lang="ru-RU" sz="8000" b="1" dirty="0">
              <a:gradFill>
                <a:gsLst>
                  <a:gs pos="0">
                    <a:schemeClr val="accent3">
                      <a:lumMod val="50000"/>
                    </a:schemeClr>
                  </a:gs>
                  <a:gs pos="100000">
                    <a:schemeClr val="accent4">
                      <a:lumMod val="50000"/>
                    </a:schemeClr>
                  </a:gs>
                </a:gsLst>
                <a:lin ang="5400000" scaled="1"/>
              </a:gra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4" name="Прямоугольник 23">
            <a:hlinkClick r:id="rId18" action="ppaction://hlinksldjump"/>
          </p:cNvPr>
          <p:cNvSpPr/>
          <p:nvPr/>
        </p:nvSpPr>
        <p:spPr>
          <a:xfrm>
            <a:off x="4263930" y="7406839"/>
            <a:ext cx="282266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dirty="0" smtClean="0">
                <a:gradFill>
                  <a:gsLst>
                    <a:gs pos="0">
                      <a:schemeClr val="accent3">
                        <a:lumMod val="50000"/>
                      </a:schemeClr>
                    </a:gs>
                    <a:gs pos="100000">
                      <a:schemeClr val="accent4">
                        <a:lumMod val="50000"/>
                      </a:schemeClr>
                    </a:gs>
                  </a:gsLst>
                  <a:lin ang="5400000" scaled="1"/>
                </a:gra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10</a:t>
            </a:r>
            <a:endParaRPr lang="ru-RU" sz="8000" b="1" dirty="0">
              <a:gradFill>
                <a:gsLst>
                  <a:gs pos="0">
                    <a:schemeClr val="accent3">
                      <a:lumMod val="50000"/>
                    </a:schemeClr>
                  </a:gs>
                  <a:gs pos="100000">
                    <a:schemeClr val="accent4">
                      <a:lumMod val="50000"/>
                    </a:schemeClr>
                  </a:gs>
                </a:gsLst>
                <a:lin ang="5400000" scaled="1"/>
              </a:gra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5" name="Прямоугольник 24">
            <a:hlinkClick r:id="rId19" action="ppaction://hlinksldjump"/>
          </p:cNvPr>
          <p:cNvSpPr/>
          <p:nvPr/>
        </p:nvSpPr>
        <p:spPr>
          <a:xfrm>
            <a:off x="7086600" y="7406838"/>
            <a:ext cx="309648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dirty="0" smtClean="0">
                <a:gradFill>
                  <a:gsLst>
                    <a:gs pos="0">
                      <a:schemeClr val="accent3">
                        <a:lumMod val="50000"/>
                      </a:schemeClr>
                    </a:gs>
                    <a:gs pos="100000">
                      <a:schemeClr val="accent4">
                        <a:lumMod val="50000"/>
                      </a:schemeClr>
                    </a:gs>
                  </a:gsLst>
                  <a:lin ang="5400000" scaled="1"/>
                </a:gra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20</a:t>
            </a:r>
            <a:endParaRPr lang="ru-RU" sz="8000" b="1" dirty="0">
              <a:gradFill>
                <a:gsLst>
                  <a:gs pos="0">
                    <a:schemeClr val="accent3">
                      <a:lumMod val="50000"/>
                    </a:schemeClr>
                  </a:gs>
                  <a:gs pos="100000">
                    <a:schemeClr val="accent4">
                      <a:lumMod val="50000"/>
                    </a:schemeClr>
                  </a:gs>
                </a:gsLst>
                <a:lin ang="5400000" scaled="1"/>
              </a:gra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6" name="Прямоугольник 25">
            <a:hlinkClick r:id="rId20" action="ppaction://hlinksldjump"/>
          </p:cNvPr>
          <p:cNvSpPr/>
          <p:nvPr/>
        </p:nvSpPr>
        <p:spPr>
          <a:xfrm>
            <a:off x="10183092" y="7406839"/>
            <a:ext cx="309649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dirty="0" smtClean="0">
                <a:gradFill>
                  <a:gsLst>
                    <a:gs pos="0">
                      <a:schemeClr val="accent3">
                        <a:lumMod val="50000"/>
                      </a:schemeClr>
                    </a:gs>
                    <a:gs pos="100000">
                      <a:schemeClr val="accent4">
                        <a:lumMod val="50000"/>
                      </a:schemeClr>
                    </a:gs>
                  </a:gsLst>
                  <a:lin ang="5400000" scaled="1"/>
                </a:gra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30</a:t>
            </a:r>
            <a:endParaRPr lang="ru-RU" sz="8000" b="1" dirty="0">
              <a:gradFill>
                <a:gsLst>
                  <a:gs pos="0">
                    <a:schemeClr val="accent3">
                      <a:lumMod val="50000"/>
                    </a:schemeClr>
                  </a:gs>
                  <a:gs pos="100000">
                    <a:schemeClr val="accent4">
                      <a:lumMod val="50000"/>
                    </a:schemeClr>
                  </a:gs>
                </a:gsLst>
                <a:lin ang="5400000" scaled="1"/>
              </a:gra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7" name="Прямоугольник 26">
            <a:hlinkClick r:id="rId21" action="ppaction://hlinksldjump"/>
          </p:cNvPr>
          <p:cNvSpPr/>
          <p:nvPr/>
        </p:nvSpPr>
        <p:spPr>
          <a:xfrm>
            <a:off x="13445833" y="7406837"/>
            <a:ext cx="293023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dirty="0" smtClean="0">
                <a:gradFill>
                  <a:gsLst>
                    <a:gs pos="0">
                      <a:schemeClr val="accent3">
                        <a:lumMod val="50000"/>
                      </a:schemeClr>
                    </a:gs>
                    <a:gs pos="100000">
                      <a:schemeClr val="accent4">
                        <a:lumMod val="50000"/>
                      </a:schemeClr>
                    </a:gs>
                  </a:gsLst>
                  <a:lin ang="5400000" scaled="1"/>
                </a:gra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40</a:t>
            </a:r>
            <a:endParaRPr lang="ru-RU" sz="8000" b="1" dirty="0">
              <a:gradFill>
                <a:gsLst>
                  <a:gs pos="0">
                    <a:schemeClr val="accent3">
                      <a:lumMod val="50000"/>
                    </a:schemeClr>
                  </a:gs>
                  <a:gs pos="100000">
                    <a:schemeClr val="accent4">
                      <a:lumMod val="50000"/>
                    </a:schemeClr>
                  </a:gs>
                </a:gsLst>
                <a:lin ang="5400000" scaled="1"/>
              </a:gra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009741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4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0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2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8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4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0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6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2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8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4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0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5" grpId="0"/>
      <p:bldP spid="13" grpId="0"/>
      <p:bldP spid="14" grpId="0"/>
      <p:bldP spid="15" grpId="0"/>
      <p:bldP spid="36" grpId="0"/>
      <p:bldP spid="37" grpId="0"/>
      <p:bldP spid="38" grpId="0"/>
      <p:bldP spid="39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стрелка черная вниз ПНГ на Прозрачном Фоне • Скачать PNG стрелка черная вниз">
            <a:hlinkClick r:id="rId4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97" t="13193" r="27493" b="18447"/>
          <a:stretch/>
        </p:blipFill>
        <p:spPr bwMode="auto">
          <a:xfrm>
            <a:off x="17419117" y="9256033"/>
            <a:ext cx="570070" cy="903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-1" y="649516"/>
            <a:ext cx="18287999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_AssuanNr" pitchFamily="18" charset="-52"/>
              </a:rPr>
              <a:t>ПЕСНЯ О…</a:t>
            </a:r>
            <a:endParaRPr lang="ru-RU" sz="88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63780" y="2924368"/>
            <a:ext cx="12323619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400" dirty="0" smtClean="0">
                <a:latin typeface="a_AlbionicExp" pitchFamily="34" charset="-52"/>
              </a:rPr>
              <a:t>Песня </a:t>
            </a:r>
            <a:r>
              <a:rPr lang="ru-RU" sz="4400" dirty="0">
                <a:latin typeface="a_AlbionicExp" pitchFamily="34" charset="-52"/>
              </a:rPr>
              <a:t>посвящена отношениям с неким молодым человеком, от общения с которым девушка вознамерилась отказаться. Избегая «токсичных» отношений, она игнорирует своего собеседника в сети, оставляя ему лишь боль от </a:t>
            </a:r>
            <a:r>
              <a:rPr lang="ru-RU" sz="4400" dirty="0" smtClean="0">
                <a:latin typeface="a_AlbionicExp" pitchFamily="34" charset="-52"/>
              </a:rPr>
              <a:t>расставания.</a:t>
            </a:r>
            <a:endParaRPr lang="ru-RU" sz="4400" dirty="0">
              <a:latin typeface="a_AlbionicExp" pitchFamily="34" charset="-52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343407" y="8403422"/>
            <a:ext cx="12143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54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AlbionicExp" pitchFamily="34" charset="-52"/>
              </a:rPr>
              <a:t>КЛАВА КОКА - ПОКИНУЛА ЧАТ</a:t>
            </a:r>
            <a:endParaRPr lang="ru-RU" sz="5400" b="1" dirty="0">
              <a:ln>
                <a:solidFill>
                  <a:schemeClr val="bg1"/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_AlbionicExp" pitchFamily="34" charset="-52"/>
            </a:endParaRPr>
          </a:p>
        </p:txBody>
      </p:sp>
      <p:pic>
        <p:nvPicPr>
          <p:cNvPr id="4" name="Klava_Koka_-_Pokinula_chat_0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21344" y="6639424"/>
            <a:ext cx="1676400" cy="1597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2961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733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стрелка черная вниз ПНГ на Прозрачном Фоне • Скачать PNG стрелка черная вниз">
            <a:hlinkClick r:id="rId4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97" t="13193" r="27493" b="18447"/>
          <a:stretch/>
        </p:blipFill>
        <p:spPr bwMode="auto">
          <a:xfrm>
            <a:off x="17419117" y="9256033"/>
            <a:ext cx="570070" cy="903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-1" y="649516"/>
            <a:ext cx="18287999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_AssuanNr" pitchFamily="18" charset="-52"/>
              </a:rPr>
              <a:t>ПЕСНЯ О…</a:t>
            </a:r>
            <a:endParaRPr lang="ru-RU" sz="88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63780" y="2924368"/>
            <a:ext cx="12323619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400" dirty="0" smtClean="0">
                <a:latin typeface="a_AlbionicExp" pitchFamily="34" charset="-52"/>
              </a:rPr>
              <a:t>В </a:t>
            </a:r>
            <a:r>
              <a:rPr lang="ru-RU" sz="4400" dirty="0">
                <a:latin typeface="a_AlbionicExp" pitchFamily="34" charset="-52"/>
              </a:rPr>
              <a:t>песне рассказывается о том </a:t>
            </a:r>
            <a:r>
              <a:rPr lang="ru-RU" sz="4400" dirty="0" smtClean="0">
                <a:latin typeface="a_AlbionicExp" pitchFamily="34" charset="-52"/>
              </a:rPr>
              <a:t>как героиня </a:t>
            </a:r>
            <a:r>
              <a:rPr lang="ru-RU" sz="4400" dirty="0">
                <a:latin typeface="a_AlbionicExp" pitchFamily="34" charset="-52"/>
              </a:rPr>
              <a:t>сидит на камне и ждёт </a:t>
            </a:r>
            <a:r>
              <a:rPr lang="ru-RU" sz="4400" dirty="0" smtClean="0">
                <a:latin typeface="a_AlbionicExp" pitchFamily="34" charset="-52"/>
              </a:rPr>
              <a:t>своего возлюбленного. </a:t>
            </a:r>
            <a:r>
              <a:rPr lang="ru-RU" sz="4400" dirty="0">
                <a:latin typeface="a_AlbionicExp" pitchFamily="34" charset="-52"/>
              </a:rPr>
              <a:t>И кроме этого </a:t>
            </a:r>
            <a:r>
              <a:rPr lang="ru-RU" sz="4400" dirty="0" smtClean="0">
                <a:latin typeface="a_AlbionicExp" pitchFamily="34" charset="-52"/>
              </a:rPr>
              <a:t>она ищет его </a:t>
            </a:r>
            <a:r>
              <a:rPr lang="ru-RU" sz="4400" dirty="0">
                <a:latin typeface="a_AlbionicExp" pitchFamily="34" charset="-52"/>
              </a:rPr>
              <a:t>и тут и там, а так же в песне упоминается популярный персонаж «</a:t>
            </a:r>
            <a:r>
              <a:rPr lang="ru-RU" sz="4400" dirty="0" err="1">
                <a:latin typeface="a_AlbionicExp" pitchFamily="34" charset="-52"/>
              </a:rPr>
              <a:t>Покемонов</a:t>
            </a:r>
            <a:r>
              <a:rPr lang="ru-RU" sz="4400" dirty="0">
                <a:latin typeface="a_AlbionicExp" pitchFamily="34" charset="-52"/>
              </a:rPr>
              <a:t>».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343406" y="7871038"/>
            <a:ext cx="1139584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540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a_AlbionicExp" pitchFamily="34" charset="-52"/>
              </a:rPr>
              <a:t>МАРИЯ БОЙКО - </a:t>
            </a:r>
            <a:r>
              <a:rPr lang="ru-RU" sz="5400" b="1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AlbionicExp" pitchFamily="34" charset="-52"/>
              </a:rPr>
              <a:t>ПИКАЧУ</a:t>
            </a:r>
            <a:endParaRPr lang="ru-RU" sz="5400" b="1" dirty="0">
              <a:ln>
                <a:solidFill>
                  <a:schemeClr val="bg1"/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_AlbionicExp" pitchFamily="34" charset="-52"/>
            </a:endParaRPr>
          </a:p>
        </p:txBody>
      </p:sp>
      <p:pic>
        <p:nvPicPr>
          <p:cNvPr id="2" name="Mia_Boyka_-_Pikachu_0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51182" y="6692303"/>
            <a:ext cx="1717964" cy="1637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7206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908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стрелка черная вниз ПНГ на Прозрачном Фоне • Скачать PNG стрелка черная вниз">
            <a:hlinkClick r:id="rId4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97" t="13193" r="27493" b="18447"/>
          <a:stretch/>
        </p:blipFill>
        <p:spPr bwMode="auto">
          <a:xfrm>
            <a:off x="17419117" y="9256033"/>
            <a:ext cx="570070" cy="903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-1" y="649516"/>
            <a:ext cx="18287999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_AssuanNr" pitchFamily="18" charset="-52"/>
              </a:rPr>
              <a:t>ПЕСНЯ О…</a:t>
            </a:r>
            <a:endParaRPr lang="ru-RU" sz="88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63780" y="2924368"/>
            <a:ext cx="12323619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400" dirty="0">
                <a:latin typeface="a_AlbionicExp" pitchFamily="34" charset="-52"/>
              </a:rPr>
              <a:t>Песня </a:t>
            </a:r>
            <a:r>
              <a:rPr lang="ru-RU" sz="4400" dirty="0" smtClean="0">
                <a:latin typeface="a_AlbionicExp" pitchFamily="34" charset="-52"/>
              </a:rPr>
              <a:t>и</a:t>
            </a:r>
            <a:r>
              <a:rPr lang="ru-RU" sz="4400" dirty="0" smtClean="0">
                <a:latin typeface="a_AlbionicExp" pitchFamily="34" charset="-52"/>
              </a:rPr>
              <a:t>стории </a:t>
            </a:r>
            <a:r>
              <a:rPr lang="ru-RU" sz="4400" dirty="0">
                <a:latin typeface="a_AlbionicExp" pitchFamily="34" charset="-52"/>
              </a:rPr>
              <a:t>любви, герой </a:t>
            </a:r>
            <a:r>
              <a:rPr lang="ru-RU" sz="4400" dirty="0" smtClean="0">
                <a:latin typeface="a_AlbionicExp" pitchFamily="34" charset="-52"/>
              </a:rPr>
              <a:t>который </a:t>
            </a:r>
            <a:r>
              <a:rPr lang="ru-RU" sz="4400" dirty="0">
                <a:latin typeface="a_AlbionicExp" pitchFamily="34" charset="-52"/>
              </a:rPr>
              <a:t>видит прекрасное во всём, даже в поле с цветами. Самой яркой метафорой в тексте является солнечный зайчик, которого «вторая половинка» должна поймать и оставить жить у себя в сердце.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253592" y="8179515"/>
            <a:ext cx="1329368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80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a_AlbionicExp" pitchFamily="34" charset="-52"/>
              </a:rPr>
              <a:t>ТИМ БЕЛОРУССКИХ - «ОДУВАНЧИК»  </a:t>
            </a:r>
            <a:endParaRPr lang="ru-RU" sz="4800" dirty="0">
              <a:ln>
                <a:solidFill>
                  <a:schemeClr val="bg1"/>
                </a:solidFill>
              </a:ln>
              <a:solidFill>
                <a:srgbClr val="FF0000"/>
              </a:solidFill>
              <a:latin typeface="a_AlbionicExp" pitchFamily="34" charset="-52"/>
            </a:endParaRPr>
          </a:p>
        </p:txBody>
      </p:sp>
      <p:pic>
        <p:nvPicPr>
          <p:cNvPr id="2" name="Tima_Belorusskikh_-_Oduvanchik_0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5091" y="6708696"/>
            <a:ext cx="1697181" cy="1617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35747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2787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стрелка черная вниз ПНГ на Прозрачном Фоне • Скачать PNG стрелка черная вниз">
            <a:hlinkClick r:id="rId4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97" t="13193" r="27493" b="18447"/>
          <a:stretch/>
        </p:blipFill>
        <p:spPr bwMode="auto">
          <a:xfrm>
            <a:off x="17419117" y="9256033"/>
            <a:ext cx="570070" cy="903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-1" y="649516"/>
            <a:ext cx="18287999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_AssuanNr" pitchFamily="18" charset="-52"/>
              </a:rPr>
              <a:t>ПЕСНЯ О…</a:t>
            </a:r>
            <a:endParaRPr lang="ru-RU" sz="88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63780" y="2924368"/>
            <a:ext cx="12323619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400" dirty="0" smtClean="0">
                <a:latin typeface="a_AlbionicExp" pitchFamily="34" charset="-52"/>
              </a:rPr>
              <a:t>В </a:t>
            </a:r>
            <a:r>
              <a:rPr lang="ru-RU" sz="4400" dirty="0">
                <a:latin typeface="a_AlbionicExp" pitchFamily="34" charset="-52"/>
              </a:rPr>
              <a:t>песни описывается состояние влюблённости и счастья, которое переносят </a:t>
            </a:r>
            <a:r>
              <a:rPr lang="ru-RU" sz="4400" dirty="0" smtClean="0">
                <a:latin typeface="a_AlbionicExp" pitchFamily="34" charset="-52"/>
              </a:rPr>
              <a:t>герои </a:t>
            </a:r>
            <a:r>
              <a:rPr lang="ru-RU" sz="4400" dirty="0">
                <a:latin typeface="a_AlbionicExp" pitchFamily="34" charset="-52"/>
              </a:rPr>
              <a:t>песни, будто им по 16 лет. Они не </a:t>
            </a:r>
            <a:r>
              <a:rPr lang="ru-RU" sz="4400" dirty="0" smtClean="0">
                <a:latin typeface="a_AlbionicExp" pitchFamily="34" charset="-52"/>
              </a:rPr>
              <a:t>понимаю других</a:t>
            </a:r>
            <a:r>
              <a:rPr lang="ru-RU" sz="4400" dirty="0">
                <a:latin typeface="a_AlbionicExp" pitchFamily="34" charset="-52"/>
              </a:rPr>
              <a:t>, но это им нравится, и они радуются жизни, словно иностранцы в чужой </a:t>
            </a:r>
            <a:r>
              <a:rPr lang="ru-RU" sz="4400" dirty="0" smtClean="0">
                <a:latin typeface="a_AlbionicExp" pitchFamily="34" charset="-52"/>
              </a:rPr>
              <a:t>стране</a:t>
            </a:r>
            <a:r>
              <a:rPr lang="ru-RU" sz="4400" dirty="0">
                <a:latin typeface="a_AlbionicExp" pitchFamily="34" charset="-52"/>
              </a:rPr>
              <a:t>. А ещё у девушки губы вкуса </a:t>
            </a:r>
            <a:r>
              <a:rPr lang="ru-RU" sz="4400" dirty="0" smtClean="0">
                <a:latin typeface="a_AlbionicExp" pitchFamily="34" charset="-52"/>
              </a:rPr>
              <a:t>мандарина.</a:t>
            </a:r>
            <a:endParaRPr lang="ru-RU" sz="4400" dirty="0">
              <a:latin typeface="a_AlbionicExp" pitchFamily="34" charset="-52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343407" y="8542992"/>
            <a:ext cx="1143741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fontAlgn="base"/>
            <a:r>
              <a:rPr lang="ru-RU" sz="5400" b="1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a_AlbionicExp" pitchFamily="34" charset="-52"/>
              </a:rPr>
              <a:t>МЭВЛ - ПАТАМУШКА</a:t>
            </a:r>
            <a:endParaRPr lang="ru-RU" sz="5400" b="1" dirty="0">
              <a:ln>
                <a:solidFill>
                  <a:schemeClr val="bg1"/>
                </a:solidFill>
              </a:ln>
              <a:solidFill>
                <a:srgbClr val="FF0000"/>
              </a:solidFill>
              <a:latin typeface="a_AlbionicExp" pitchFamily="34" charset="-52"/>
            </a:endParaRPr>
          </a:p>
        </p:txBody>
      </p:sp>
      <p:pic>
        <p:nvPicPr>
          <p:cNvPr id="2" name="Mjevl_-_Patamushka_0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00563" y="6566248"/>
            <a:ext cx="1723435" cy="1642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2563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519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hape 5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-1"/>
            <a:ext cx="18288000" cy="10288589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Валдис Пельш - Угадай мелодию (минусовка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219218" y="835949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9920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297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стрелка черная вниз ПНГ на Прозрачном Фоне • Скачать PNG стрелка черная вниз">
            <a:hlinkClick r:id="rId2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97" t="13193" r="27493" b="18447"/>
          <a:stretch/>
        </p:blipFill>
        <p:spPr bwMode="auto">
          <a:xfrm>
            <a:off x="17419117" y="9256033"/>
            <a:ext cx="570070" cy="903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0" y="609244"/>
            <a:ext cx="18287999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_AssuanNr" pitchFamily="18" charset="-52"/>
              </a:rPr>
              <a:t>СТИХИ ДЛЯ ЯПОНСКИХ ДЕТЕЙ</a:t>
            </a:r>
            <a:endParaRPr lang="ru-RU" sz="88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59841" y="7107383"/>
            <a:ext cx="1897028" cy="1808018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184564" y="2924368"/>
            <a:ext cx="79594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latin typeface="a_AlbionicExp" pitchFamily="34" charset="-52"/>
              </a:rPr>
              <a:t>Ходить в Африку</a:t>
            </a:r>
          </a:p>
          <a:p>
            <a:r>
              <a:rPr lang="ru-RU" sz="4400" dirty="0" smtClean="0">
                <a:latin typeface="a_AlbionicExp" pitchFamily="34" charset="-52"/>
              </a:rPr>
              <a:t>Не нужно самураям</a:t>
            </a:r>
          </a:p>
          <a:p>
            <a:r>
              <a:rPr lang="ru-RU" sz="4400" dirty="0" smtClean="0">
                <a:latin typeface="a_AlbionicExp" pitchFamily="34" charset="-52"/>
              </a:rPr>
              <a:t>Там </a:t>
            </a:r>
            <a:r>
              <a:rPr lang="ru-RU" sz="4400" dirty="0" err="1" smtClean="0">
                <a:latin typeface="a_AlbionicExp" pitchFamily="34" charset="-52"/>
              </a:rPr>
              <a:t>Бармалей</a:t>
            </a:r>
            <a:r>
              <a:rPr lang="ru-RU" sz="4400" dirty="0" smtClean="0">
                <a:latin typeface="a_AlbionicExp" pitchFamily="34" charset="-52"/>
              </a:rPr>
              <a:t> –сан!</a:t>
            </a:r>
            <a:endParaRPr lang="ru-RU" sz="4400" dirty="0">
              <a:latin typeface="a_AlbionicExp" pitchFamily="34" charset="-52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163781" y="2924368"/>
            <a:ext cx="7959436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>
                <a:latin typeface="a_AlbionicExp" pitchFamily="34" charset="-52"/>
              </a:rPr>
              <a:t>Маленькие дети!</a:t>
            </a:r>
            <a:br>
              <a:rPr lang="ru-RU" sz="4400" dirty="0">
                <a:latin typeface="a_AlbionicExp" pitchFamily="34" charset="-52"/>
              </a:rPr>
            </a:br>
            <a:r>
              <a:rPr lang="ru-RU" sz="4400" dirty="0">
                <a:latin typeface="a_AlbionicExp" pitchFamily="34" charset="-52"/>
              </a:rPr>
              <a:t>Ни за что на свете</a:t>
            </a:r>
            <a:br>
              <a:rPr lang="ru-RU" sz="4400" dirty="0">
                <a:latin typeface="a_AlbionicExp" pitchFamily="34" charset="-52"/>
              </a:rPr>
            </a:br>
            <a:r>
              <a:rPr lang="ru-RU" sz="4400" dirty="0">
                <a:latin typeface="a_AlbionicExp" pitchFamily="34" charset="-52"/>
              </a:rPr>
              <a:t>Не ходите в Африку,</a:t>
            </a:r>
            <a:br>
              <a:rPr lang="ru-RU" sz="4400" dirty="0">
                <a:latin typeface="a_AlbionicExp" pitchFamily="34" charset="-52"/>
              </a:rPr>
            </a:br>
            <a:r>
              <a:rPr lang="ru-RU" sz="4400" dirty="0">
                <a:latin typeface="a_AlbionicExp" pitchFamily="34" charset="-52"/>
              </a:rPr>
              <a:t>В Африку гулять!</a:t>
            </a:r>
            <a:br>
              <a:rPr lang="ru-RU" sz="4400" dirty="0">
                <a:latin typeface="a_AlbionicExp" pitchFamily="34" charset="-52"/>
              </a:rPr>
            </a:br>
            <a:r>
              <a:rPr lang="ru-RU" sz="4400" dirty="0" smtClean="0">
                <a:latin typeface="a_AlbionicExp" pitchFamily="34" charset="-52"/>
              </a:rPr>
              <a:t>В</a:t>
            </a:r>
            <a:r>
              <a:rPr lang="ru-RU" sz="4400" dirty="0">
                <a:latin typeface="a_AlbionicExp" pitchFamily="34" charset="-52"/>
              </a:rPr>
              <a:t> Африке разбойник,</a:t>
            </a:r>
            <a:br>
              <a:rPr lang="ru-RU" sz="4400" dirty="0">
                <a:latin typeface="a_AlbionicExp" pitchFamily="34" charset="-52"/>
              </a:rPr>
            </a:br>
            <a:r>
              <a:rPr lang="ru-RU" sz="4400" dirty="0">
                <a:latin typeface="a_AlbionicExp" pitchFamily="34" charset="-52"/>
              </a:rPr>
              <a:t>В Африке злодей,</a:t>
            </a:r>
            <a:br>
              <a:rPr lang="ru-RU" sz="4400" dirty="0">
                <a:latin typeface="a_AlbionicExp" pitchFamily="34" charset="-52"/>
              </a:rPr>
            </a:br>
            <a:r>
              <a:rPr lang="ru-RU" sz="4400" dirty="0">
                <a:latin typeface="a_AlbionicExp" pitchFamily="34" charset="-52"/>
              </a:rPr>
              <a:t>В Африке ужасный</a:t>
            </a:r>
            <a:br>
              <a:rPr lang="ru-RU" sz="4400" dirty="0">
                <a:latin typeface="a_AlbionicExp" pitchFamily="34" charset="-52"/>
              </a:rPr>
            </a:br>
            <a:r>
              <a:rPr lang="ru-RU" sz="4400" dirty="0">
                <a:latin typeface="a_AlbionicExp" pitchFamily="34" charset="-52"/>
              </a:rPr>
              <a:t>Бар-</a:t>
            </a:r>
            <a:r>
              <a:rPr lang="ru-RU" sz="4400" dirty="0" err="1">
                <a:latin typeface="a_AlbionicExp" pitchFamily="34" charset="-52"/>
              </a:rPr>
              <a:t>ма</a:t>
            </a:r>
            <a:r>
              <a:rPr lang="ru-RU" sz="4400" dirty="0">
                <a:latin typeface="a_AlbionicExp" pitchFamily="34" charset="-52"/>
              </a:rPr>
              <a:t>-лей!</a:t>
            </a:r>
          </a:p>
        </p:txBody>
      </p:sp>
    </p:spTree>
    <p:extLst>
      <p:ext uri="{BB962C8B-B14F-4D97-AF65-F5344CB8AC3E}">
        <p14:creationId xmlns:p14="http://schemas.microsoft.com/office/powerpoint/2010/main" val="21963802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стрелка черная вниз ПНГ на Прозрачном Фоне • Скачать PNG стрелка черная вниз">
            <a:hlinkClick r:id="rId2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97" t="13193" r="27493" b="18447"/>
          <a:stretch/>
        </p:blipFill>
        <p:spPr bwMode="auto">
          <a:xfrm>
            <a:off x="17419117" y="9256033"/>
            <a:ext cx="570070" cy="903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59841" y="7107383"/>
            <a:ext cx="1897028" cy="1808018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0" y="609244"/>
            <a:ext cx="18287999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_AssuanNr" pitchFamily="18" charset="-52"/>
              </a:rPr>
              <a:t>СТИХИ ДЛЯ ЯПОНСКИХ ДЕТЕЙ</a:t>
            </a:r>
            <a:endParaRPr lang="ru-RU" sz="88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205345" y="2924368"/>
            <a:ext cx="79594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err="1" smtClean="0">
                <a:latin typeface="a_AlbionicExp" pitchFamily="34" charset="-52"/>
              </a:rPr>
              <a:t>Танюси</a:t>
            </a:r>
            <a:r>
              <a:rPr lang="ru-RU" sz="4400" dirty="0" smtClean="0">
                <a:latin typeface="a_AlbionicExp" pitchFamily="34" charset="-52"/>
              </a:rPr>
              <a:t> не плач!</a:t>
            </a:r>
          </a:p>
          <a:p>
            <a:r>
              <a:rPr lang="ru-RU" sz="4400" dirty="0" smtClean="0">
                <a:latin typeface="a_AlbionicExp" pitchFamily="34" charset="-52"/>
              </a:rPr>
              <a:t>Что-то в воду упало?</a:t>
            </a:r>
          </a:p>
          <a:p>
            <a:r>
              <a:rPr lang="ru-RU" sz="4400" dirty="0" smtClean="0">
                <a:latin typeface="a_AlbionicExp" pitchFamily="34" charset="-52"/>
              </a:rPr>
              <a:t>Не тонет оно!</a:t>
            </a:r>
            <a:endParaRPr lang="ru-RU" sz="4400" dirty="0">
              <a:latin typeface="a_AlbionicExp" pitchFamily="34" charset="-52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163781" y="2933414"/>
            <a:ext cx="1005840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>
                <a:latin typeface="a_AlbionicExp" pitchFamily="34" charset="-52"/>
              </a:rPr>
              <a:t>Наша Таня громко плачет:</a:t>
            </a:r>
            <a:br>
              <a:rPr lang="ru-RU" sz="4400" dirty="0">
                <a:latin typeface="a_AlbionicExp" pitchFamily="34" charset="-52"/>
              </a:rPr>
            </a:br>
            <a:r>
              <a:rPr lang="ru-RU" sz="4400" dirty="0">
                <a:latin typeface="a_AlbionicExp" pitchFamily="34" charset="-52"/>
              </a:rPr>
              <a:t>Уронила в речку мячик.</a:t>
            </a:r>
            <a:br>
              <a:rPr lang="ru-RU" sz="4400" dirty="0">
                <a:latin typeface="a_AlbionicExp" pitchFamily="34" charset="-52"/>
              </a:rPr>
            </a:br>
            <a:r>
              <a:rPr lang="ru-RU" sz="4400" dirty="0">
                <a:latin typeface="a_AlbionicExp" pitchFamily="34" charset="-52"/>
              </a:rPr>
              <a:t>— Тише, Танечка, не плачь:</a:t>
            </a:r>
            <a:br>
              <a:rPr lang="ru-RU" sz="4400" dirty="0">
                <a:latin typeface="a_AlbionicExp" pitchFamily="34" charset="-52"/>
              </a:rPr>
            </a:br>
            <a:r>
              <a:rPr lang="ru-RU" sz="4400" dirty="0">
                <a:latin typeface="a_AlbionicExp" pitchFamily="34" charset="-52"/>
              </a:rPr>
              <a:t>Не утонет в речке мяч.</a:t>
            </a:r>
          </a:p>
        </p:txBody>
      </p:sp>
    </p:spTree>
    <p:extLst>
      <p:ext uri="{BB962C8B-B14F-4D97-AF65-F5344CB8AC3E}">
        <p14:creationId xmlns:p14="http://schemas.microsoft.com/office/powerpoint/2010/main" val="34895378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стрелка черная вниз ПНГ на Прозрачном Фоне • Скачать PNG стрелка черная вниз">
            <a:hlinkClick r:id="rId2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97" t="13193" r="27493" b="18447"/>
          <a:stretch/>
        </p:blipFill>
        <p:spPr bwMode="auto">
          <a:xfrm>
            <a:off x="17419117" y="9256033"/>
            <a:ext cx="570070" cy="903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59841" y="7107383"/>
            <a:ext cx="1897028" cy="180801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0" y="609244"/>
            <a:ext cx="18287999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_AssuanNr" pitchFamily="18" charset="-52"/>
              </a:rPr>
              <a:t>СТИХИ ДЛЯ ЯПОНСКИХ ДЕТЕЙ</a:t>
            </a:r>
            <a:endParaRPr lang="ru-RU" sz="88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205345" y="2924368"/>
            <a:ext cx="100584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latin typeface="a_AlbionicExp" pitchFamily="34" charset="-52"/>
              </a:rPr>
              <a:t>Иду качаюсь,</a:t>
            </a:r>
          </a:p>
          <a:p>
            <a:r>
              <a:rPr lang="ru-RU" sz="4400" dirty="0" smtClean="0">
                <a:latin typeface="a_AlbionicExp" pitchFamily="34" charset="-52"/>
              </a:rPr>
              <a:t>Вырывается вздох из груди.</a:t>
            </a:r>
          </a:p>
          <a:p>
            <a:r>
              <a:rPr lang="ru-RU" sz="4400" dirty="0" smtClean="0">
                <a:latin typeface="a_AlbionicExp" pitchFamily="34" charset="-52"/>
              </a:rPr>
              <a:t>Край доски близок.</a:t>
            </a:r>
            <a:endParaRPr lang="ru-RU" sz="4400" dirty="0">
              <a:latin typeface="a_AlbionicExp" pitchFamily="34" charset="-52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205343" y="2931504"/>
            <a:ext cx="9405949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>
                <a:latin typeface="a_AlbionicExp" pitchFamily="34" charset="-52"/>
              </a:rPr>
              <a:t>Идет бычок, </a:t>
            </a:r>
            <a:r>
              <a:rPr lang="ru-RU" sz="4400" dirty="0" smtClean="0">
                <a:latin typeface="a_AlbionicExp" pitchFamily="34" charset="-52"/>
              </a:rPr>
              <a:t>качается,</a:t>
            </a:r>
          </a:p>
          <a:p>
            <a:r>
              <a:rPr lang="ru-RU" sz="4400" dirty="0" smtClean="0">
                <a:latin typeface="a_AlbionicExp" pitchFamily="34" charset="-52"/>
              </a:rPr>
              <a:t>Вздыхает </a:t>
            </a:r>
            <a:r>
              <a:rPr lang="ru-RU" sz="4400" dirty="0">
                <a:latin typeface="a_AlbionicExp" pitchFamily="34" charset="-52"/>
              </a:rPr>
              <a:t>на ходу</a:t>
            </a:r>
            <a:r>
              <a:rPr lang="ru-RU" sz="4400" dirty="0" smtClean="0">
                <a:latin typeface="a_AlbionicExp" pitchFamily="34" charset="-52"/>
              </a:rPr>
              <a:t>:</a:t>
            </a:r>
          </a:p>
          <a:p>
            <a:pPr marL="571500" indent="-571500">
              <a:buFontTx/>
              <a:buChar char="-"/>
            </a:pPr>
            <a:r>
              <a:rPr lang="ru-RU" sz="4400" dirty="0" smtClean="0">
                <a:latin typeface="a_AlbionicExp" pitchFamily="34" charset="-52"/>
              </a:rPr>
              <a:t>Ох</a:t>
            </a:r>
            <a:r>
              <a:rPr lang="ru-RU" sz="4400" dirty="0">
                <a:latin typeface="a_AlbionicExp" pitchFamily="34" charset="-52"/>
              </a:rPr>
              <a:t>, доска </a:t>
            </a:r>
            <a:r>
              <a:rPr lang="ru-RU" sz="4400" dirty="0" smtClean="0">
                <a:latin typeface="a_AlbionicExp" pitchFamily="34" charset="-52"/>
              </a:rPr>
              <a:t>кончается,</a:t>
            </a:r>
          </a:p>
          <a:p>
            <a:r>
              <a:rPr lang="ru-RU" sz="4400" dirty="0" smtClean="0">
                <a:latin typeface="a_AlbionicExp" pitchFamily="34" charset="-52"/>
              </a:rPr>
              <a:t>Сейчас </a:t>
            </a:r>
            <a:r>
              <a:rPr lang="ru-RU" sz="4400" dirty="0">
                <a:latin typeface="a_AlbionicExp" pitchFamily="34" charset="-52"/>
              </a:rPr>
              <a:t>я упаду!</a:t>
            </a:r>
          </a:p>
        </p:txBody>
      </p:sp>
    </p:spTree>
    <p:extLst>
      <p:ext uri="{BB962C8B-B14F-4D97-AF65-F5344CB8AC3E}">
        <p14:creationId xmlns:p14="http://schemas.microsoft.com/office/powerpoint/2010/main" val="6299423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стрелка черная вниз ПНГ на Прозрачном Фоне • Скачать PNG стрелка черная вниз">
            <a:hlinkClick r:id="rId2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97" t="13193" r="27493" b="18447"/>
          <a:stretch/>
        </p:blipFill>
        <p:spPr bwMode="auto">
          <a:xfrm>
            <a:off x="17419117" y="9256033"/>
            <a:ext cx="570070" cy="903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59841" y="7107383"/>
            <a:ext cx="1897028" cy="180801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0" y="609244"/>
            <a:ext cx="18287999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_AssuanNr" pitchFamily="18" charset="-52"/>
              </a:rPr>
              <a:t>СТИХИ ДЛЯ ЯПОНСКИХ ДЕТЕЙ</a:t>
            </a:r>
            <a:endParaRPr lang="ru-RU" sz="88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205345" y="2924368"/>
            <a:ext cx="1082732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latin typeface="a_AlbionicExp" pitchFamily="34" charset="-52"/>
              </a:rPr>
              <a:t>Плюшевый панда</a:t>
            </a:r>
          </a:p>
          <a:p>
            <a:r>
              <a:rPr lang="ru-RU" sz="4400" dirty="0" smtClean="0">
                <a:latin typeface="a_AlbionicExp" pitchFamily="34" charset="-52"/>
              </a:rPr>
              <a:t>Упал, поранил лапу.</a:t>
            </a:r>
          </a:p>
          <a:p>
            <a:r>
              <a:rPr lang="ru-RU" sz="4400" dirty="0" smtClean="0">
                <a:latin typeface="a_AlbionicExp" pitchFamily="34" charset="-52"/>
              </a:rPr>
              <a:t>Не брошу его.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226127" y="2926757"/>
            <a:ext cx="1005840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>
                <a:latin typeface="a_AlbionicExp" pitchFamily="34" charset="-52"/>
              </a:rPr>
              <a:t>Уронили мишку на </a:t>
            </a:r>
            <a:r>
              <a:rPr lang="ru-RU" sz="4400" dirty="0" smtClean="0">
                <a:latin typeface="a_AlbionicExp" pitchFamily="34" charset="-52"/>
              </a:rPr>
              <a:t>пол,</a:t>
            </a:r>
          </a:p>
          <a:p>
            <a:r>
              <a:rPr lang="ru-RU" sz="4400" dirty="0" smtClean="0">
                <a:latin typeface="a_AlbionicExp" pitchFamily="34" charset="-52"/>
              </a:rPr>
              <a:t>Оторвали </a:t>
            </a:r>
            <a:r>
              <a:rPr lang="ru-RU" sz="4400" dirty="0">
                <a:latin typeface="a_AlbionicExp" pitchFamily="34" charset="-52"/>
              </a:rPr>
              <a:t>мишке </a:t>
            </a:r>
            <a:r>
              <a:rPr lang="ru-RU" sz="4400" dirty="0" smtClean="0">
                <a:latin typeface="a_AlbionicExp" pitchFamily="34" charset="-52"/>
              </a:rPr>
              <a:t>лапу.</a:t>
            </a:r>
          </a:p>
          <a:p>
            <a:r>
              <a:rPr lang="ru-RU" sz="4400" dirty="0" smtClean="0">
                <a:latin typeface="a_AlbionicExp" pitchFamily="34" charset="-52"/>
              </a:rPr>
              <a:t>Все </a:t>
            </a:r>
            <a:r>
              <a:rPr lang="ru-RU" sz="4400" dirty="0">
                <a:latin typeface="a_AlbionicExp" pitchFamily="34" charset="-52"/>
              </a:rPr>
              <a:t>равно его не </a:t>
            </a:r>
            <a:r>
              <a:rPr lang="ru-RU" sz="4400" dirty="0" smtClean="0">
                <a:latin typeface="a_AlbionicExp" pitchFamily="34" charset="-52"/>
              </a:rPr>
              <a:t>брошу – </a:t>
            </a:r>
          </a:p>
          <a:p>
            <a:r>
              <a:rPr lang="ru-RU" sz="4400" dirty="0" smtClean="0">
                <a:latin typeface="a_AlbionicExp" pitchFamily="34" charset="-52"/>
              </a:rPr>
              <a:t>Потому </a:t>
            </a:r>
            <a:r>
              <a:rPr lang="ru-RU" sz="4400" dirty="0">
                <a:latin typeface="a_AlbionicExp" pitchFamily="34" charset="-52"/>
              </a:rPr>
              <a:t>что он хороший.</a:t>
            </a:r>
          </a:p>
        </p:txBody>
      </p:sp>
    </p:spTree>
    <p:extLst>
      <p:ext uri="{BB962C8B-B14F-4D97-AF65-F5344CB8AC3E}">
        <p14:creationId xmlns:p14="http://schemas.microsoft.com/office/powerpoint/2010/main" val="3604523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стрелка черная вниз ПНГ на Прозрачном Фоне • Скачать PNG стрелка черная вниз">
            <a:hlinkClick r:id="rId6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97" t="13193" r="27493" b="18447"/>
          <a:stretch/>
        </p:blipFill>
        <p:spPr bwMode="auto">
          <a:xfrm>
            <a:off x="17419117" y="9256033"/>
            <a:ext cx="570070" cy="903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-1" y="649516"/>
            <a:ext cx="18287999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_AssuanNr" pitchFamily="18" charset="-52"/>
              </a:rPr>
              <a:t>МИНУСОВКА</a:t>
            </a:r>
            <a:endParaRPr lang="ru-RU" sz="88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pic>
        <p:nvPicPr>
          <p:cNvPr id="3" name="antoshka_minus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2973" y="2754691"/>
            <a:ext cx="4850441" cy="4622854"/>
          </a:xfrm>
          <a:prstGeom prst="rect">
            <a:avLst/>
          </a:prstGeom>
        </p:spPr>
      </p:pic>
      <p:pic>
        <p:nvPicPr>
          <p:cNvPr id="4" name="antoshka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65381" y="6120319"/>
            <a:ext cx="2341419" cy="2231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4327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80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951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стрелка черная вниз ПНГ на Прозрачном Фоне • Скачать PNG стрелка черная вниз">
            <a:hlinkClick r:id="rId6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97" t="13193" r="27493" b="18447"/>
          <a:stretch/>
        </p:blipFill>
        <p:spPr bwMode="auto">
          <a:xfrm>
            <a:off x="17419117" y="9256033"/>
            <a:ext cx="570070" cy="903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-1" y="649516"/>
            <a:ext cx="18287999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_AssuanNr" pitchFamily="18" charset="-52"/>
              </a:rPr>
              <a:t>МИНУСОВКА</a:t>
            </a:r>
            <a:endParaRPr lang="ru-RU" sz="88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pic>
        <p:nvPicPr>
          <p:cNvPr id="3" name="Pesnya_lvenka_i_cherepahi_minus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1852" y="2853273"/>
            <a:ext cx="4703395" cy="4482707"/>
          </a:xfrm>
          <a:prstGeom prst="rect">
            <a:avLst/>
          </a:prstGeom>
        </p:spPr>
      </p:pic>
      <p:pic>
        <p:nvPicPr>
          <p:cNvPr id="4" name="pesenka_lvjonka_i_cherepakhi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48510" y="6170809"/>
            <a:ext cx="2265218" cy="2158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4961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80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122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2">
      <a:dk1>
        <a:srgbClr val="222A35"/>
      </a:dk1>
      <a:lt1>
        <a:sysClr val="window" lastClr="FFFFFF"/>
      </a:lt1>
      <a:dk2>
        <a:srgbClr val="44546A"/>
      </a:dk2>
      <a:lt2>
        <a:srgbClr val="E7E6E6"/>
      </a:lt2>
      <a:accent1>
        <a:srgbClr val="FFB01F"/>
      </a:accent1>
      <a:accent2>
        <a:srgbClr val="FFB01F"/>
      </a:accent2>
      <a:accent3>
        <a:srgbClr val="7C3C9D"/>
      </a:accent3>
      <a:accent4>
        <a:srgbClr val="DF128D"/>
      </a:accent4>
      <a:accent5>
        <a:srgbClr val="4472C4"/>
      </a:accent5>
      <a:accent6>
        <a:srgbClr val="70AD47"/>
      </a:accent6>
      <a:hlink>
        <a:srgbClr val="222A35"/>
      </a:hlink>
      <a:folHlink>
        <a:srgbClr val="FFFFFF"/>
      </a:folHlink>
    </a:clrScheme>
    <a:fontScheme name="Навигаторы детства">
      <a:majorFont>
        <a:latin typeface="Muller Bold"/>
        <a:ea typeface=""/>
        <a:cs typeface=""/>
      </a:majorFont>
      <a:minorFont>
        <a:latin typeface="Muller Regular"/>
        <a:ea typeface=""/>
        <a:cs typeface="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>
            <a:lumMod val="20000"/>
            <a:lumOff val="80000"/>
          </a:schemeClr>
        </a:solidFill>
        <a:ln>
          <a:solidFill>
            <a:schemeClr val="tx1"/>
          </a:solidFill>
          <a:prstDash val="solid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2290</TotalTime>
  <Words>354</Words>
  <Application>Microsoft Office PowerPoint</Application>
  <PresentationFormat>Произвольный</PresentationFormat>
  <Paragraphs>80</Paragraphs>
  <Slides>23</Slides>
  <Notes>1</Notes>
  <HiddenSlides>20</HiddenSlides>
  <MMClips>30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 Ростовская</dc:creator>
  <cp:lastModifiedBy>RePack by Diakov</cp:lastModifiedBy>
  <cp:revision>164</cp:revision>
  <dcterms:created xsi:type="dcterms:W3CDTF">2022-09-15T09:02:06Z</dcterms:created>
  <dcterms:modified xsi:type="dcterms:W3CDTF">2024-05-16T11:18:10Z</dcterms:modified>
</cp:coreProperties>
</file>