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66" r:id="rId5"/>
    <p:sldId id="265" r:id="rId6"/>
    <p:sldId id="267" r:id="rId7"/>
    <p:sldId id="258" r:id="rId8"/>
    <p:sldId id="261" r:id="rId9"/>
    <p:sldId id="263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ownloads\1661953542_j-4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196752"/>
            <a:ext cx="5832648" cy="5366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6430" y="328642"/>
            <a:ext cx="8002891" cy="2096910"/>
          </a:xfrm>
        </p:spPr>
        <p:txBody>
          <a:bodyPr/>
          <a:lstStyle/>
          <a:p>
            <a:pPr marL="182880" indent="0" algn="ctr">
              <a:buNone/>
            </a:pPr>
            <a:r>
              <a:rPr lang="en-US" dirty="0" smtClean="0">
                <a:solidFill>
                  <a:srgbClr val="FF0000"/>
                </a:solidFill>
              </a:rPr>
              <a:t>Seasons. Weather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4050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8171993" cy="6139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916832"/>
            <a:ext cx="8352928" cy="3960440"/>
          </a:xfrm>
        </p:spPr>
        <p:txBody>
          <a:bodyPr/>
          <a:lstStyle/>
          <a:p>
            <a:pPr algn="l">
              <a:buFont typeface="Arial"/>
              <a:buChar char="•"/>
            </a:pPr>
            <a:r>
              <a:rPr lang="ru-RU" sz="3600" dirty="0">
                <a:solidFill>
                  <a:srgbClr val="484848"/>
                </a:solidFill>
                <a:effectLst/>
                <a:latin typeface="Arial"/>
              </a:rPr>
              <a:t>солнышко</a:t>
            </a:r>
            <a:r>
              <a:rPr lang="ru-RU" sz="3600" b="0" dirty="0">
                <a:solidFill>
                  <a:srgbClr val="484848"/>
                </a:solidFill>
                <a:effectLst/>
                <a:latin typeface="Arial"/>
              </a:rPr>
              <a:t> - значит, что у меня все получилось и мне было весело;</a:t>
            </a:r>
            <a:br>
              <a:rPr lang="ru-RU" sz="3600" b="0" dirty="0">
                <a:solidFill>
                  <a:srgbClr val="484848"/>
                </a:solidFill>
                <a:effectLst/>
                <a:latin typeface="Arial"/>
              </a:rPr>
            </a:br>
            <a:r>
              <a:rPr lang="ru-RU" sz="3600" dirty="0">
                <a:solidFill>
                  <a:srgbClr val="484848"/>
                </a:solidFill>
                <a:effectLst/>
                <a:latin typeface="Arial"/>
              </a:rPr>
              <a:t>тучка и солнце </a:t>
            </a:r>
            <a:r>
              <a:rPr lang="ru-RU" sz="3600" b="0" dirty="0">
                <a:solidFill>
                  <a:srgbClr val="484848"/>
                </a:solidFill>
                <a:effectLst/>
                <a:latin typeface="Arial"/>
              </a:rPr>
              <a:t>- мне было трудно, но сейчас все понятно;</a:t>
            </a:r>
            <a:br>
              <a:rPr lang="ru-RU" sz="3600" b="0" dirty="0">
                <a:solidFill>
                  <a:srgbClr val="484848"/>
                </a:solidFill>
                <a:effectLst/>
                <a:latin typeface="Arial"/>
              </a:rPr>
            </a:br>
            <a:r>
              <a:rPr lang="ru-RU" sz="3600" dirty="0">
                <a:solidFill>
                  <a:srgbClr val="484848"/>
                </a:solidFill>
                <a:effectLst/>
                <a:latin typeface="Arial"/>
              </a:rPr>
              <a:t>туча</a:t>
            </a:r>
            <a:r>
              <a:rPr lang="ru-RU" sz="3600" b="0" dirty="0">
                <a:solidFill>
                  <a:srgbClr val="484848"/>
                </a:solidFill>
                <a:effectLst/>
                <a:latin typeface="Arial"/>
              </a:rPr>
              <a:t> - я ничего не понял.</a:t>
            </a:r>
            <a:br>
              <a:rPr lang="ru-RU" sz="3600" b="0" dirty="0">
                <a:solidFill>
                  <a:srgbClr val="484848"/>
                </a:solidFill>
                <a:effectLst/>
                <a:latin typeface="Arial"/>
              </a:rPr>
            </a:br>
            <a:endParaRPr lang="ru-RU" sz="3600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645024"/>
            <a:ext cx="2341315" cy="2341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653136"/>
            <a:ext cx="3019177" cy="2037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6479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76672"/>
            <a:ext cx="7992888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533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16632"/>
            <a:ext cx="7992888" cy="6005093"/>
          </a:xfrm>
        </p:spPr>
      </p:pic>
    </p:spTree>
    <p:extLst>
      <p:ext uri="{BB962C8B-B14F-4D97-AF65-F5344CB8AC3E}">
        <p14:creationId xmlns:p14="http://schemas.microsoft.com/office/powerpoint/2010/main" val="813767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628800"/>
            <a:ext cx="4965171" cy="3723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4929728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en-US" sz="4400" b="1" u="sng" dirty="0" smtClean="0">
                <a:solidFill>
                  <a:srgbClr val="00B050"/>
                </a:solidFill>
              </a:rPr>
              <a:t>Listen and repeat:</a:t>
            </a:r>
          </a:p>
          <a:p>
            <a:pPr marL="45720" indent="0">
              <a:buNone/>
            </a:pPr>
            <a:r>
              <a:rPr lang="en-US" sz="3600" b="1" u="sng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Sunny</a:t>
            </a:r>
          </a:p>
          <a:p>
            <a:pPr marL="45720" indent="0">
              <a:buNone/>
            </a:pPr>
            <a:r>
              <a:rPr lang="en-US" sz="3600" b="1" u="sng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Windy</a:t>
            </a:r>
          </a:p>
          <a:p>
            <a:pPr marL="45720" indent="0">
              <a:buNone/>
            </a:pPr>
            <a:r>
              <a:rPr lang="en-US" sz="3600" b="1" u="sng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Cold</a:t>
            </a:r>
          </a:p>
          <a:p>
            <a:pPr marL="45720" indent="0">
              <a:buNone/>
            </a:pPr>
            <a:r>
              <a:rPr lang="en-US" sz="3600" b="1" u="sng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Hot</a:t>
            </a:r>
          </a:p>
          <a:p>
            <a:pPr marL="45720" indent="0">
              <a:buNone/>
            </a:pPr>
            <a:r>
              <a:rPr lang="en-US" sz="3600" b="1" u="sng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Raining </a:t>
            </a:r>
          </a:p>
          <a:p>
            <a:pPr marL="45720" indent="0">
              <a:buNone/>
            </a:pPr>
            <a:endParaRPr lang="ru-RU" sz="3600" b="1" u="sng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785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052736"/>
            <a:ext cx="8280089" cy="5040560"/>
          </a:xfrm>
        </p:spPr>
      </p:pic>
    </p:spTree>
    <p:extLst>
      <p:ext uri="{BB962C8B-B14F-4D97-AF65-F5344CB8AC3E}">
        <p14:creationId xmlns:p14="http://schemas.microsoft.com/office/powerpoint/2010/main" val="101374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43608" y="620688"/>
            <a:ext cx="6500192" cy="5616624"/>
          </a:xfrm>
        </p:spPr>
        <p:txBody>
          <a:bodyPr>
            <a:noAutofit/>
          </a:bodyPr>
          <a:lstStyle/>
          <a:p>
            <a:pPr marL="45720" lvl="0" indent="0">
              <a:buClr>
                <a:srgbClr val="F14124">
                  <a:lumMod val="75000"/>
                </a:srgbClr>
              </a:buClr>
              <a:buNone/>
            </a:pPr>
            <a:r>
              <a:rPr lang="en-US" sz="3200" b="1" u="sng" dirty="0" smtClean="0">
                <a:solidFill>
                  <a:srgbClr val="000000"/>
                </a:solidFill>
                <a:latin typeface="PT Sans"/>
              </a:rPr>
              <a:t>Listen and repeat:</a:t>
            </a:r>
          </a:p>
          <a:p>
            <a:pPr marL="45720" lvl="0" indent="0">
              <a:buClr>
                <a:srgbClr val="F14124">
                  <a:lumMod val="75000"/>
                </a:srgbClr>
              </a:buClr>
              <a:buNone/>
            </a:pPr>
            <a:r>
              <a:rPr lang="en-US" sz="2400" b="1" dirty="0" smtClean="0">
                <a:solidFill>
                  <a:srgbClr val="000000"/>
                </a:solidFill>
                <a:latin typeface="PT Sans"/>
              </a:rPr>
              <a:t>socks</a:t>
            </a:r>
            <a:r>
              <a:rPr lang="en-US" sz="2400" b="1" dirty="0">
                <a:solidFill>
                  <a:srgbClr val="000000"/>
                </a:solidFill>
                <a:latin typeface="PT Sans"/>
              </a:rPr>
              <a:t> </a:t>
            </a:r>
            <a:r>
              <a:rPr lang="en-US" sz="2400" dirty="0">
                <a:solidFill>
                  <a:srgbClr val="000000"/>
                </a:solidFill>
                <a:latin typeface="PT Sans"/>
              </a:rPr>
              <a:t>|ˈ</a:t>
            </a:r>
            <a:r>
              <a:rPr lang="en-US" sz="2400" dirty="0" err="1">
                <a:solidFill>
                  <a:srgbClr val="000000"/>
                </a:solidFill>
                <a:latin typeface="PT Sans"/>
              </a:rPr>
              <a:t>sɒks</a:t>
            </a:r>
            <a:r>
              <a:rPr lang="en-US" sz="2400" dirty="0">
                <a:solidFill>
                  <a:srgbClr val="000000"/>
                </a:solidFill>
                <a:latin typeface="PT Sans"/>
              </a:rPr>
              <a:t>| - </a:t>
            </a:r>
            <a:r>
              <a:rPr lang="ru-RU" sz="2400" dirty="0" smtClean="0">
                <a:solidFill>
                  <a:srgbClr val="000000"/>
                </a:solidFill>
                <a:latin typeface="PT Sans"/>
              </a:rPr>
              <a:t>носки</a:t>
            </a:r>
            <a:endParaRPr lang="ru-RU" sz="2400" dirty="0">
              <a:solidFill>
                <a:srgbClr val="000000"/>
              </a:solidFill>
              <a:latin typeface="PT Sans"/>
            </a:endParaRPr>
          </a:p>
          <a:p>
            <a:r>
              <a:rPr lang="en-US" sz="2400" b="1" dirty="0">
                <a:solidFill>
                  <a:srgbClr val="000000"/>
                </a:solidFill>
                <a:latin typeface="PT Sans"/>
              </a:rPr>
              <a:t>T-shirt  </a:t>
            </a:r>
            <a:r>
              <a:rPr lang="en-US" sz="2400" dirty="0">
                <a:solidFill>
                  <a:srgbClr val="000000"/>
                </a:solidFill>
                <a:latin typeface="PT Sans"/>
              </a:rPr>
              <a:t>|ˈ</a:t>
            </a:r>
            <a:r>
              <a:rPr lang="en-US" sz="2400" dirty="0" err="1">
                <a:solidFill>
                  <a:srgbClr val="000000"/>
                </a:solidFill>
                <a:latin typeface="PT Sans"/>
              </a:rPr>
              <a:t>tiːʃəːt</a:t>
            </a:r>
            <a:r>
              <a:rPr lang="en-US" sz="2400" dirty="0">
                <a:solidFill>
                  <a:srgbClr val="000000"/>
                </a:solidFill>
                <a:latin typeface="PT Sans"/>
              </a:rPr>
              <a:t>| - </a:t>
            </a:r>
            <a:r>
              <a:rPr lang="ru-RU" sz="2400" dirty="0">
                <a:solidFill>
                  <a:srgbClr val="000000"/>
                </a:solidFill>
                <a:latin typeface="PT Sans"/>
              </a:rPr>
              <a:t>футболка</a:t>
            </a:r>
          </a:p>
          <a:p>
            <a:r>
              <a:rPr lang="en-US" sz="2400" b="1" dirty="0">
                <a:solidFill>
                  <a:srgbClr val="000000"/>
                </a:solidFill>
                <a:latin typeface="PT Sans"/>
              </a:rPr>
              <a:t>shirt</a:t>
            </a:r>
            <a:r>
              <a:rPr lang="en-US" sz="2400" dirty="0">
                <a:solidFill>
                  <a:srgbClr val="000000"/>
                </a:solidFill>
                <a:latin typeface="PT Sans"/>
              </a:rPr>
              <a:t> |</a:t>
            </a:r>
            <a:r>
              <a:rPr lang="en-US" sz="2400" dirty="0" err="1">
                <a:solidFill>
                  <a:srgbClr val="000000"/>
                </a:solidFill>
                <a:latin typeface="PT Sans"/>
              </a:rPr>
              <a:t>ʃəːt</a:t>
            </a:r>
            <a:r>
              <a:rPr lang="en-US" sz="2400" dirty="0">
                <a:solidFill>
                  <a:srgbClr val="000000"/>
                </a:solidFill>
                <a:latin typeface="PT Sans"/>
              </a:rPr>
              <a:t>| - </a:t>
            </a:r>
            <a:r>
              <a:rPr lang="ru-RU" sz="2400" dirty="0">
                <a:solidFill>
                  <a:srgbClr val="000000"/>
                </a:solidFill>
                <a:latin typeface="PT Sans"/>
              </a:rPr>
              <a:t>рубашка</a:t>
            </a:r>
          </a:p>
          <a:p>
            <a:r>
              <a:rPr lang="en-US" sz="2400" b="1" dirty="0">
                <a:solidFill>
                  <a:srgbClr val="000000"/>
                </a:solidFill>
                <a:latin typeface="PT Sans"/>
              </a:rPr>
              <a:t>jeans </a:t>
            </a:r>
            <a:r>
              <a:rPr lang="en-US" sz="2400" dirty="0">
                <a:solidFill>
                  <a:srgbClr val="000000"/>
                </a:solidFill>
                <a:latin typeface="PT Sans"/>
              </a:rPr>
              <a:t>|</a:t>
            </a:r>
            <a:r>
              <a:rPr lang="en-US" sz="2400" dirty="0" err="1">
                <a:solidFill>
                  <a:srgbClr val="000000"/>
                </a:solidFill>
                <a:latin typeface="PT Sans"/>
              </a:rPr>
              <a:t>dʒiːnz</a:t>
            </a:r>
            <a:r>
              <a:rPr lang="en-US" sz="2400" dirty="0">
                <a:solidFill>
                  <a:srgbClr val="000000"/>
                </a:solidFill>
                <a:latin typeface="PT Sans"/>
              </a:rPr>
              <a:t>| - </a:t>
            </a:r>
            <a:r>
              <a:rPr lang="ru-RU" sz="2400" dirty="0">
                <a:solidFill>
                  <a:srgbClr val="000000"/>
                </a:solidFill>
                <a:latin typeface="PT Sans"/>
              </a:rPr>
              <a:t>джинсы</a:t>
            </a:r>
          </a:p>
          <a:p>
            <a:r>
              <a:rPr lang="en-US" sz="2400" b="1" dirty="0">
                <a:solidFill>
                  <a:srgbClr val="000000"/>
                </a:solidFill>
                <a:latin typeface="PT Sans"/>
              </a:rPr>
              <a:t>shoes</a:t>
            </a:r>
            <a:r>
              <a:rPr lang="en-US" sz="2400" dirty="0">
                <a:solidFill>
                  <a:srgbClr val="000000"/>
                </a:solidFill>
                <a:latin typeface="PT Sans"/>
              </a:rPr>
              <a:t> |</a:t>
            </a:r>
            <a:r>
              <a:rPr lang="en-US" sz="2400" dirty="0" err="1">
                <a:solidFill>
                  <a:srgbClr val="000000"/>
                </a:solidFill>
                <a:latin typeface="PT Sans"/>
              </a:rPr>
              <a:t>ʃuːz</a:t>
            </a:r>
            <a:r>
              <a:rPr lang="en-US" sz="2400" dirty="0">
                <a:solidFill>
                  <a:srgbClr val="000000"/>
                </a:solidFill>
                <a:latin typeface="PT Sans"/>
              </a:rPr>
              <a:t>| - </a:t>
            </a:r>
            <a:r>
              <a:rPr lang="ru-RU" sz="2400" dirty="0">
                <a:solidFill>
                  <a:srgbClr val="000000"/>
                </a:solidFill>
                <a:latin typeface="PT Sans"/>
              </a:rPr>
              <a:t>туфли</a:t>
            </a:r>
          </a:p>
          <a:p>
            <a:r>
              <a:rPr lang="en-US" sz="2400" b="1" dirty="0">
                <a:solidFill>
                  <a:srgbClr val="000000"/>
                </a:solidFill>
                <a:latin typeface="PT Sans"/>
              </a:rPr>
              <a:t>skirt</a:t>
            </a:r>
            <a:r>
              <a:rPr lang="en-US" sz="2400" dirty="0">
                <a:solidFill>
                  <a:srgbClr val="000000"/>
                </a:solidFill>
                <a:latin typeface="PT Sans"/>
              </a:rPr>
              <a:t> |</a:t>
            </a:r>
            <a:r>
              <a:rPr lang="en-US" sz="2400" dirty="0" err="1">
                <a:solidFill>
                  <a:srgbClr val="000000"/>
                </a:solidFill>
                <a:latin typeface="PT Sans"/>
              </a:rPr>
              <a:t>skəːt</a:t>
            </a:r>
            <a:r>
              <a:rPr lang="en-US" sz="2400" dirty="0">
                <a:solidFill>
                  <a:srgbClr val="000000"/>
                </a:solidFill>
                <a:latin typeface="PT Sans"/>
              </a:rPr>
              <a:t>| - </a:t>
            </a:r>
            <a:r>
              <a:rPr lang="ru-RU" sz="2400" dirty="0">
                <a:solidFill>
                  <a:srgbClr val="000000"/>
                </a:solidFill>
                <a:latin typeface="PT Sans"/>
              </a:rPr>
              <a:t>юбка</a:t>
            </a:r>
          </a:p>
          <a:p>
            <a:r>
              <a:rPr lang="en-US" sz="2400" b="1" dirty="0">
                <a:solidFill>
                  <a:srgbClr val="000000"/>
                </a:solidFill>
                <a:latin typeface="PT Sans"/>
              </a:rPr>
              <a:t>jacket </a:t>
            </a:r>
            <a:r>
              <a:rPr lang="en-US" sz="2400" dirty="0">
                <a:solidFill>
                  <a:srgbClr val="000000"/>
                </a:solidFill>
                <a:latin typeface="PT Sans"/>
              </a:rPr>
              <a:t>|ˈ</a:t>
            </a:r>
            <a:r>
              <a:rPr lang="en-US" sz="2400" dirty="0" err="1">
                <a:solidFill>
                  <a:srgbClr val="000000"/>
                </a:solidFill>
                <a:latin typeface="PT Sans"/>
              </a:rPr>
              <a:t>dʒakɪt</a:t>
            </a:r>
            <a:r>
              <a:rPr lang="en-US" sz="2400" dirty="0">
                <a:solidFill>
                  <a:srgbClr val="000000"/>
                </a:solidFill>
                <a:latin typeface="PT Sans"/>
              </a:rPr>
              <a:t>| - </a:t>
            </a:r>
            <a:r>
              <a:rPr lang="ru-RU" sz="2400" dirty="0">
                <a:solidFill>
                  <a:srgbClr val="000000"/>
                </a:solidFill>
                <a:latin typeface="PT Sans"/>
              </a:rPr>
              <a:t>куртка</a:t>
            </a:r>
          </a:p>
          <a:p>
            <a:r>
              <a:rPr lang="en-US" sz="2400" b="1" dirty="0">
                <a:solidFill>
                  <a:srgbClr val="000000"/>
                </a:solidFill>
                <a:latin typeface="PT Sans"/>
              </a:rPr>
              <a:t>coat </a:t>
            </a:r>
            <a:r>
              <a:rPr lang="en-US" sz="2400" dirty="0">
                <a:solidFill>
                  <a:srgbClr val="000000"/>
                </a:solidFill>
                <a:latin typeface="PT Sans"/>
              </a:rPr>
              <a:t>|ˈ</a:t>
            </a:r>
            <a:r>
              <a:rPr lang="en-US" sz="2400" dirty="0" err="1">
                <a:solidFill>
                  <a:srgbClr val="000000"/>
                </a:solidFill>
                <a:latin typeface="PT Sans"/>
              </a:rPr>
              <a:t>kəʊt</a:t>
            </a:r>
            <a:r>
              <a:rPr lang="en-US" sz="2400" dirty="0">
                <a:solidFill>
                  <a:srgbClr val="000000"/>
                </a:solidFill>
                <a:latin typeface="PT Sans"/>
              </a:rPr>
              <a:t>| - </a:t>
            </a:r>
            <a:r>
              <a:rPr lang="ru-RU" sz="2400" dirty="0">
                <a:solidFill>
                  <a:srgbClr val="000000"/>
                </a:solidFill>
                <a:latin typeface="PT Sans"/>
              </a:rPr>
              <a:t>пальто</a:t>
            </a:r>
          </a:p>
          <a:p>
            <a:r>
              <a:rPr lang="en-US" sz="2400" b="1" dirty="0">
                <a:solidFill>
                  <a:srgbClr val="000000"/>
                </a:solidFill>
                <a:latin typeface="PT Sans"/>
              </a:rPr>
              <a:t>shorts</a:t>
            </a:r>
            <a:r>
              <a:rPr lang="en-US" sz="2400" dirty="0">
                <a:solidFill>
                  <a:srgbClr val="000000"/>
                </a:solidFill>
                <a:latin typeface="PT Sans"/>
              </a:rPr>
              <a:t> |</a:t>
            </a:r>
            <a:r>
              <a:rPr lang="en-US" sz="2400" dirty="0" err="1">
                <a:solidFill>
                  <a:srgbClr val="000000"/>
                </a:solidFill>
                <a:latin typeface="PT Sans"/>
              </a:rPr>
              <a:t>ʃɔːts</a:t>
            </a:r>
            <a:r>
              <a:rPr lang="en-US" sz="2400" dirty="0">
                <a:solidFill>
                  <a:srgbClr val="000000"/>
                </a:solidFill>
                <a:latin typeface="PT Sans"/>
              </a:rPr>
              <a:t>| </a:t>
            </a:r>
            <a:r>
              <a:rPr lang="ru-RU" sz="2400" dirty="0">
                <a:solidFill>
                  <a:srgbClr val="000000"/>
                </a:solidFill>
                <a:latin typeface="PT Sans"/>
              </a:rPr>
              <a:t>шорты</a:t>
            </a:r>
          </a:p>
          <a:p>
            <a:r>
              <a:rPr lang="en-US" sz="2400" b="1" dirty="0">
                <a:solidFill>
                  <a:srgbClr val="000000"/>
                </a:solidFill>
                <a:latin typeface="PT Sans"/>
              </a:rPr>
              <a:t>hat</a:t>
            </a:r>
            <a:r>
              <a:rPr lang="en-US" sz="2400" dirty="0">
                <a:solidFill>
                  <a:srgbClr val="000000"/>
                </a:solidFill>
                <a:latin typeface="PT Sans"/>
              </a:rPr>
              <a:t> |</a:t>
            </a:r>
            <a:r>
              <a:rPr lang="en-US" sz="2400" dirty="0" err="1">
                <a:solidFill>
                  <a:srgbClr val="000000"/>
                </a:solidFill>
                <a:latin typeface="PT Sans"/>
              </a:rPr>
              <a:t>hæt</a:t>
            </a:r>
            <a:r>
              <a:rPr lang="en-US" sz="2400" dirty="0">
                <a:solidFill>
                  <a:srgbClr val="000000"/>
                </a:solidFill>
                <a:latin typeface="PT Sans"/>
              </a:rPr>
              <a:t>| </a:t>
            </a:r>
            <a:r>
              <a:rPr lang="ru-RU" sz="2400" dirty="0">
                <a:solidFill>
                  <a:srgbClr val="000000"/>
                </a:solidFill>
                <a:latin typeface="PT Sans"/>
              </a:rPr>
              <a:t>шляпа</a:t>
            </a:r>
            <a:endParaRPr lang="ru-RU" sz="2400" b="0" i="0" dirty="0">
              <a:solidFill>
                <a:srgbClr val="000000"/>
              </a:solidFill>
              <a:effectLst/>
              <a:latin typeface="PT Sans"/>
            </a:endParaRPr>
          </a:p>
        </p:txBody>
      </p:sp>
    </p:spTree>
    <p:extLst>
      <p:ext uri="{BB962C8B-B14F-4D97-AF65-F5344CB8AC3E}">
        <p14:creationId xmlns:p14="http://schemas.microsoft.com/office/powerpoint/2010/main" val="2891811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screen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56792"/>
            <a:ext cx="7698310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6484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32655"/>
            <a:ext cx="8280920" cy="604867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692696"/>
            <a:ext cx="6840760" cy="1296144"/>
          </a:xfrm>
        </p:spPr>
        <p:txBody>
          <a:bodyPr/>
          <a:lstStyle/>
          <a:p>
            <a:pPr marL="0" indent="0" algn="l">
              <a:buNone/>
            </a:pPr>
            <a:r>
              <a:rPr lang="en-US" sz="60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Let’s describe</a:t>
            </a:r>
            <a:endParaRPr lang="ru-RU" sz="60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5122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132856"/>
            <a:ext cx="2609850" cy="2952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Picture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132856"/>
            <a:ext cx="3708413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6498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437" y="764704"/>
            <a:ext cx="6816757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696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191</TotalTime>
  <Words>33</Words>
  <Application>Microsoft Office PowerPoint</Application>
  <PresentationFormat>Экран (4:3)</PresentationFormat>
  <Paragraphs>20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Воздушный поток</vt:lpstr>
      <vt:lpstr>Seasons. Weather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Let’s describe</vt:lpstr>
      <vt:lpstr>Презентация PowerPoint</vt:lpstr>
      <vt:lpstr>солнышко - значит, что у меня все получилось и мне было весело; тучка и солнце - мне было трудно, но сейчас все понятно; туча - я ничего не понял.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11</cp:revision>
  <dcterms:created xsi:type="dcterms:W3CDTF">2024-05-06T05:52:12Z</dcterms:created>
  <dcterms:modified xsi:type="dcterms:W3CDTF">2024-05-08T09:52:59Z</dcterms:modified>
</cp:coreProperties>
</file>