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93" r:id="rId2"/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366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609529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084064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386606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589982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899957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640225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791292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319020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766675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434571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81950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9000"/>
            <a:lum/>
          </a:blip>
          <a:srcRect/>
          <a:stretch>
            <a:fillRect l="-22000" r="-19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042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42394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Детский коллектив в процессе формирования личности.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10492887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3802434"/>
          </a:xfrm>
        </p:spPr>
        <p:txBody>
          <a:bodyPr>
            <a:normAutofit/>
          </a:bodyPr>
          <a:lstStyle/>
          <a:p>
            <a:r>
              <a:rPr lang="ru-RU" dirty="0"/>
              <a:t>Есть положительные и отрицательные стороны влияния коллектива на личность.</a:t>
            </a:r>
          </a:p>
        </p:txBody>
      </p:sp>
    </p:spTree>
    <p:extLst>
      <p:ext uri="{BB962C8B-B14F-4D97-AF65-F5344CB8AC3E}">
        <p14:creationId xmlns:p14="http://schemas.microsoft.com/office/powerpoint/2010/main" val="18163614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4666530"/>
          </a:xfrm>
        </p:spPr>
        <p:txBody>
          <a:bodyPr>
            <a:normAutofit fontScale="90000"/>
          </a:bodyPr>
          <a:lstStyle/>
          <a:p>
            <a:r>
              <a:rPr lang="ru-RU" dirty="0"/>
              <a:t>Положительные стороны:</a:t>
            </a:r>
            <a:br>
              <a:rPr lang="ru-RU" dirty="0"/>
            </a:br>
            <a:r>
              <a:rPr lang="ru-RU" dirty="0"/>
              <a:t>        </a:t>
            </a:r>
            <a:r>
              <a:rPr lang="ru-RU" dirty="0" smtClean="0"/>
              <a:t>1</a:t>
            </a:r>
            <a:r>
              <a:rPr lang="en-US" dirty="0"/>
              <a:t>)</a:t>
            </a:r>
            <a:r>
              <a:rPr lang="ru-RU" dirty="0" smtClean="0"/>
              <a:t> </a:t>
            </a:r>
            <a:r>
              <a:rPr lang="ru-RU" dirty="0"/>
              <a:t>ребёнок учится жить, общаться в социуме.</a:t>
            </a:r>
            <a:br>
              <a:rPr lang="ru-RU" dirty="0"/>
            </a:br>
            <a:r>
              <a:rPr lang="ru-RU" dirty="0"/>
              <a:t>        </a:t>
            </a:r>
            <a:r>
              <a:rPr lang="ru-RU" dirty="0" smtClean="0"/>
              <a:t>2) </a:t>
            </a:r>
            <a:r>
              <a:rPr lang="ru-RU" dirty="0"/>
              <a:t>способствует формированию взглядов и убеждений.</a:t>
            </a:r>
            <a:br>
              <a:rPr lang="ru-RU" dirty="0"/>
            </a:br>
            <a:r>
              <a:rPr lang="ru-RU" dirty="0"/>
              <a:t>        </a:t>
            </a:r>
            <a:r>
              <a:rPr lang="en-US" dirty="0" smtClean="0"/>
              <a:t>3</a:t>
            </a:r>
            <a:r>
              <a:rPr lang="ru-RU" dirty="0" smtClean="0"/>
              <a:t>) </a:t>
            </a:r>
            <a:r>
              <a:rPr lang="ru-RU" dirty="0"/>
              <a:t>способствует проявлению и развитию различного рода способностей.</a:t>
            </a:r>
          </a:p>
        </p:txBody>
      </p:sp>
    </p:spTree>
    <p:extLst>
      <p:ext uri="{BB962C8B-B14F-4D97-AF65-F5344CB8AC3E}">
        <p14:creationId xmlns:p14="http://schemas.microsoft.com/office/powerpoint/2010/main" val="9075724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980728"/>
            <a:ext cx="7618040" cy="3240360"/>
          </a:xfrm>
        </p:spPr>
        <p:txBody>
          <a:bodyPr>
            <a:normAutofit fontScale="90000"/>
          </a:bodyPr>
          <a:lstStyle/>
          <a:p>
            <a:r>
              <a:rPr lang="ru-RU" dirty="0"/>
              <a:t>Отрицательные стороны:</a:t>
            </a:r>
            <a:br>
              <a:rPr lang="ru-RU" dirty="0"/>
            </a:br>
            <a:r>
              <a:rPr lang="ru-RU" dirty="0" smtClean="0"/>
              <a:t>1</a:t>
            </a:r>
            <a:r>
              <a:rPr lang="en-US" dirty="0" smtClean="0"/>
              <a:t>)</a:t>
            </a:r>
            <a:r>
              <a:rPr lang="en-US" dirty="0"/>
              <a:t>O</a:t>
            </a:r>
            <a:r>
              <a:rPr lang="ru-RU" dirty="0" err="1" smtClean="0"/>
              <a:t>граничивается</a:t>
            </a:r>
            <a:r>
              <a:rPr lang="ru-RU" dirty="0" smtClean="0"/>
              <a:t> </a:t>
            </a:r>
            <a:r>
              <a:rPr lang="ru-RU" dirty="0"/>
              <a:t>возможность индивидуального развития ребёнка.</a:t>
            </a:r>
            <a:br>
              <a:rPr lang="ru-RU" dirty="0"/>
            </a:br>
            <a:r>
              <a:rPr lang="ru-RU" dirty="0" smtClean="0"/>
              <a:t>2</a:t>
            </a:r>
            <a:r>
              <a:rPr lang="en-US" dirty="0" smtClean="0"/>
              <a:t>)</a:t>
            </a:r>
            <a:r>
              <a:rPr lang="ru-RU" dirty="0" smtClean="0"/>
              <a:t>Чаще </a:t>
            </a:r>
            <a:r>
              <a:rPr lang="ru-RU" dirty="0"/>
              <a:t>всего коллектив «навязывает» мнения, убеждения по каким-либо вопросам.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2797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4738538"/>
          </a:xfrm>
        </p:spPr>
        <p:txBody>
          <a:bodyPr>
            <a:normAutofit fontScale="90000"/>
          </a:bodyPr>
          <a:lstStyle/>
          <a:p>
            <a:r>
              <a:rPr lang="ru-RU" dirty="0"/>
              <a:t>Таким образом, влияние личности на развитие коллектива состоит в том, что каждая личность привносит в коллектив что-то новое: мнения, правила, суждения, которые способствуют изменению  и развитию коллектива в целом.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99657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03648"/>
            <a:ext cx="8507288" cy="9261648"/>
          </a:xfrm>
        </p:spPr>
        <p:txBody>
          <a:bodyPr>
            <a:normAutofit/>
          </a:bodyPr>
          <a:lstStyle/>
          <a:p>
            <a:pPr algn="l"/>
            <a:r>
              <a:rPr lang="ru-RU" sz="2800" dirty="0"/>
              <a:t>Проблема развития детского коллектива и личности изучается педагогами на протяжении длительного времени. В различных источниках даётся различные определения детского коллектива, но мы рассмотрим следующее понятие.</a:t>
            </a:r>
          </a:p>
        </p:txBody>
      </p:sp>
    </p:spTree>
    <p:extLst>
      <p:ext uri="{BB962C8B-B14F-4D97-AF65-F5344CB8AC3E}">
        <p14:creationId xmlns:p14="http://schemas.microsoft.com/office/powerpoint/2010/main" val="41078838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99695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3200" b="1" dirty="0"/>
              <a:t>Детский коллектив</a:t>
            </a:r>
            <a:r>
              <a:rPr lang="ru-RU" sz="3200" dirty="0"/>
              <a:t>- это группа детей, в которой создаётся система высоконравственных и эстетически воспитывающих общественных отношений, деятельности и общения, способствующая формированию личности и развитию индивидуальности каждого её члена.</a:t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468240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435280" cy="5530626"/>
          </a:xfrm>
        </p:spPr>
        <p:txBody>
          <a:bodyPr>
            <a:noAutofit/>
          </a:bodyPr>
          <a:lstStyle/>
          <a:p>
            <a:r>
              <a:rPr lang="ru-RU" sz="3200" dirty="0"/>
              <a:t>При изучении понятия «коллектив» нельзя обойтись без описания понятия личности, данного в педагогическом словаре  </a:t>
            </a:r>
            <a:r>
              <a:rPr lang="ru-RU" sz="3200" dirty="0" err="1"/>
              <a:t>Коджаспирова</a:t>
            </a:r>
            <a:r>
              <a:rPr lang="ru-RU" sz="3200" dirty="0"/>
              <a:t> Т.М.</a:t>
            </a:r>
            <a:br>
              <a:rPr lang="ru-RU" sz="3200" dirty="0"/>
            </a:br>
            <a:r>
              <a:rPr lang="ru-RU" sz="3200" b="1" i="1" dirty="0"/>
              <a:t>        Личность </a:t>
            </a:r>
            <a:r>
              <a:rPr lang="ru-RU" sz="3200" dirty="0"/>
              <a:t>– 1) индивид, как субъект социальных отношений и сознательной деятельности;</a:t>
            </a:r>
            <a:r>
              <a:rPr lang="ru-RU" sz="3200" b="1" i="1" dirty="0"/>
              <a:t> </a:t>
            </a:r>
            <a:r>
              <a:rPr lang="ru-RU" sz="3200" dirty="0"/>
              <a:t>2) определённое системное качество индивида, формирующееся в совместной деятельности и общении.</a:t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63205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5098578"/>
          </a:xfrm>
        </p:spPr>
        <p:txBody>
          <a:bodyPr>
            <a:normAutofit/>
          </a:bodyPr>
          <a:lstStyle/>
          <a:p>
            <a:pPr algn="l"/>
            <a:r>
              <a:rPr lang="ru-RU" dirty="0"/>
              <a:t>В коллективе ребенок входит в широкую систему отношений. Взаимодействие детей разворачивается на информационном, деятельном и эмоциональном уровне.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65142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085584" cy="453650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/>
              <a:t>Чем разнообразнее и содержательнее взаимодействия детей в коллективе, тем активнее идет их социальное созревание и формирование коммуникативной культуры.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5881350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147248" cy="4162474"/>
          </a:xfrm>
        </p:spPr>
        <p:txBody>
          <a:bodyPr>
            <a:normAutofit fontScale="90000"/>
          </a:bodyPr>
          <a:lstStyle/>
          <a:p>
            <a:r>
              <a:rPr lang="ru-RU" dirty="0"/>
              <a:t>В дошкольные годы ребенок, как правило, долгое время проводит в группе сверстников, которую можно считать первой ступенью социальной организации детей. Дошкольник стремится к активному общению в совместной деятельности с другими детьми</a:t>
            </a:r>
          </a:p>
        </p:txBody>
      </p:sp>
    </p:spTree>
    <p:extLst>
      <p:ext uri="{BB962C8B-B14F-4D97-AF65-F5344CB8AC3E}">
        <p14:creationId xmlns:p14="http://schemas.microsoft.com/office/powerpoint/2010/main" val="2447446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5242594"/>
          </a:xfrm>
        </p:spPr>
        <p:txBody>
          <a:bodyPr>
            <a:normAutofit fontScale="90000"/>
          </a:bodyPr>
          <a:lstStyle/>
          <a:p>
            <a:r>
              <a:rPr lang="ru-RU" dirty="0"/>
              <a:t>В младшем и среднем дошкольном возрасте условием развития детского сообщества выступает коллективный образ жизни в детском саду, основанный на равенстве и партнерстве в совместных видах деятельности (игра, труд, художественное творчество)</a:t>
            </a:r>
          </a:p>
        </p:txBody>
      </p:sp>
    </p:spTree>
    <p:extLst>
      <p:ext uri="{BB962C8B-B14F-4D97-AF65-F5344CB8AC3E}">
        <p14:creationId xmlns:p14="http://schemas.microsoft.com/office/powerpoint/2010/main" val="16547901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5818658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/>
              <a:t>В совместных играх разворачивается инициатива ребенка, расширяется диапазон его эмоциональных состояний. Детскую деятельность еще нельзя назвать коллективной, но воспитатель стремится к тому, чтобы помочь ребенку согласовывать и планировать свои действия с другими детьми.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92676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636</TotalTime>
  <Words>243</Words>
  <Application>Microsoft Office PowerPoint</Application>
  <PresentationFormat>Экран (4:3)</PresentationFormat>
  <Paragraphs>13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Calibri</vt:lpstr>
      <vt:lpstr>1_Тема Office</vt:lpstr>
      <vt:lpstr>Детский коллектив в процессе формирования личности.</vt:lpstr>
      <vt:lpstr>Проблема развития детского коллектива и личности изучается педагогами на протяжении длительного времени. В различных источниках даётся различные определения детского коллектива, но мы рассмотрим следующее понятие.</vt:lpstr>
      <vt:lpstr>Детский коллектив- это группа детей, в которой создаётся система высоконравственных и эстетически воспитывающих общественных отношений, деятельности и общения, способствующая формированию личности и развитию индивидуальности каждого её члена. </vt:lpstr>
      <vt:lpstr>При изучении понятия «коллектив» нельзя обойтись без описания понятия личности, данного в педагогическом словаре  Коджаспирова Т.М.         Личность – 1) индивид, как субъект социальных отношений и сознательной деятельности; 2) определённое системное качество индивида, формирующееся в совместной деятельности и общении. </vt:lpstr>
      <vt:lpstr>В коллективе ребенок входит в широкую систему отношений. Взаимодействие детей разворачивается на информационном, деятельном и эмоциональном уровне. </vt:lpstr>
      <vt:lpstr>Чем разнообразнее и содержательнее взаимодействия детей в коллективе, тем активнее идет их социальное созревание и формирование коммуникативной культуры. </vt:lpstr>
      <vt:lpstr>В дошкольные годы ребенок, как правило, долгое время проводит в группе сверстников, которую можно считать первой ступенью социальной организации детей. Дошкольник стремится к активному общению в совместной деятельности с другими детьми</vt:lpstr>
      <vt:lpstr>В младшем и среднем дошкольном возрасте условием развития детского сообщества выступает коллективный образ жизни в детском саду, основанный на равенстве и партнерстве в совместных видах деятельности (игра, труд, художественное творчество)</vt:lpstr>
      <vt:lpstr>В совместных играх разворачивается инициатива ребенка, расширяется диапазон его эмоциональных состояний. Детскую деятельность еще нельзя назвать коллективной, но воспитатель стремится к тому, чтобы помочь ребенку согласовывать и планировать свои действия с другими детьми. </vt:lpstr>
      <vt:lpstr>Есть положительные и отрицательные стороны влияния коллектива на личность.</vt:lpstr>
      <vt:lpstr>Положительные стороны:         1) ребёнок учится жить, общаться в социуме.         2) способствует формированию взглядов и убеждений.         3) способствует проявлению и развитию различного рода способностей.</vt:lpstr>
      <vt:lpstr>Отрицательные стороны: 1)Oграничивается возможность индивидуального развития ребёнка. 2)Чаще всего коллектив «навязывает» мнения, убеждения по каким-либо вопросам. </vt:lpstr>
      <vt:lpstr>Таким образом, влияние личности на развитие коллектива состоит в том, что каждая личность привносит в коллектив что-то новое: мнения, правила, суждения, которые способствуют изменению  и развитию коллектива в целом.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Затейники</dc:creator>
  <cp:lastModifiedBy>Татьяна Ходюкова</cp:lastModifiedBy>
  <cp:revision>80</cp:revision>
  <dcterms:created xsi:type="dcterms:W3CDTF">2015-08-25T02:24:36Z</dcterms:created>
  <dcterms:modified xsi:type="dcterms:W3CDTF">2024-05-22T08:09:55Z</dcterms:modified>
</cp:coreProperties>
</file>