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592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4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53C1A7-B4D8-CB10-A7C1-39B3AB6E1D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0DC8919-99A5-AB8E-2F67-B33D8C78EC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E13A91B-8835-1682-1820-C4E68E4B91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3E0F3-0CAF-4623-BE1F-D610CF8EFFD2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F43B7B8-331E-2112-48F5-416BFBCF84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09C8F51-C67E-44A5-B1EA-64A1361CE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6EE5E-42B8-48A1-B822-41D0BAECA3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017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C2A560-DE32-FB20-F880-81586AB18B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9C4A20A-B4E8-8453-23E3-BABA110C05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CB47DD4-DE43-6286-AF83-9DD692B4B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3E0F3-0CAF-4623-BE1F-D610CF8EFFD2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03BBB6E-D4C5-9605-DB6F-7EC854FC58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43BBAF9-D022-A292-A1CD-91B57B6825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6EE5E-42B8-48A1-B822-41D0BAECA3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5602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48E8A3E-F603-6691-639D-40A9188A715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FDD109E-A2E5-0E65-7DC2-8CCC450FA7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5E791CB-C107-72AA-482A-02D9BDF3D8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3E0F3-0CAF-4623-BE1F-D610CF8EFFD2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A4363B3-9E2A-C208-79E2-5DBAD8350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77CA394-4537-3930-B08C-4FB78669B7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6EE5E-42B8-48A1-B822-41D0BAECA3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73179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80DB97-5116-CF6A-79FC-7E43123F2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1888A2C-6E0D-705B-0BDC-5591C43965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8B2A1B8-BF3E-2C58-1B11-349580DB5E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3E0F3-0CAF-4623-BE1F-D610CF8EFFD2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21B2571-8E6E-208A-C0C9-8E27E7B7A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7E5A207-ADB1-86F4-3CC4-F64109643C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6EE5E-42B8-48A1-B822-41D0BAECA3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3515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508A21-2885-94A5-0109-5BD38A09B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180BEBB-9C72-2D82-B432-8B26594A59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BB66E37-8D95-5553-F2B3-82FD6E3950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3E0F3-0CAF-4623-BE1F-D610CF8EFFD2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4456195-562E-F409-DD9D-25F8331104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9D2F304-6A1F-DB86-2EB5-C887F3024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6EE5E-42B8-48A1-B822-41D0BAECA3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2745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258C82-FA0B-6D97-147D-90E5C0D0E5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930D8B-B178-3FA3-1FFB-B0690F4227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07A46B5-7F87-8FC5-D7B1-24AA83C848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E73421C-31B1-0795-99EC-59B501B78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3E0F3-0CAF-4623-BE1F-D610CF8EFFD2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090BE24-937C-7955-1C89-D455C749F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A26757E-64E7-EF71-D236-C7EAFA52C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6EE5E-42B8-48A1-B822-41D0BAECA3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3810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1D02EF-5DF7-2C97-D0A8-51D64D4DD4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F9B2084-F471-8121-DB1B-F7564BF18E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60C13EC-31F4-E119-0498-760220718F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2440743-FA96-70B5-D543-D9152F735B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79E76FB-410E-A6FE-2A90-9EEDC21501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ABAF754-EC9B-A7D2-946D-2680E39575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3E0F3-0CAF-4623-BE1F-D610CF8EFFD2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9874063-5C2D-273D-F8BD-D690E6C6AA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65D94BF-6A37-DCD8-1D8B-12F2A3C0D0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6EE5E-42B8-48A1-B822-41D0BAECA3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9003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19CC8B-F7AA-0FF3-1043-546D944FA9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BB8B95E-D1B0-5E07-3FC1-B53966BE61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3E0F3-0CAF-4623-BE1F-D610CF8EFFD2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CDA6C33-B6E0-BC6A-EFEA-C426ECFD8C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35890A1-A9E2-D614-0153-03E0F14E12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6EE5E-42B8-48A1-B822-41D0BAECA3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26038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7ED5CC9-9B1C-A0E6-6A31-607A4B824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3E0F3-0CAF-4623-BE1F-D610CF8EFFD2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9CDCA7D-1EF8-E188-2601-3C418C4309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1BB05D0-3719-7C41-2699-8694AFA312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6EE5E-42B8-48A1-B822-41D0BAECA3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6632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F6723C-32BD-1C31-2CDC-A8160E7B87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9E7AEF2-7424-1DA3-2EC0-F2E081E8A5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DAABC26-8441-E782-EF7E-75DEA3DF84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2C6F7F5-633E-ACE7-4D46-7E2C2DFD5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3E0F3-0CAF-4623-BE1F-D610CF8EFFD2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E78ACFD-FD0E-3FC4-5DF1-94E092D862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B78AC1E-8B63-E843-FAD3-44091D4127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6EE5E-42B8-48A1-B822-41D0BAECA3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7790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2B500D-0880-4D4E-D260-12CFBCDD7A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550EECC-F743-91C6-0029-6D694D28CE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447390B-C794-5261-5324-AD116CAA7B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980A9DD-0D13-1CEB-1F5D-E6C01820C7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3E0F3-0CAF-4623-BE1F-D610CF8EFFD2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F8CC27E-CCBA-E0D6-D49A-159E110EA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BE71EAB-5B80-C271-D913-FFFF2FC39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6EE5E-42B8-48A1-B822-41D0BAECA3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698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006392-1169-57FE-6156-976CDAB420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10857F9-EB3E-C63D-1B15-FEC12B6E3F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D448ACA-DFCB-B080-8628-65155C007B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23E0F3-0CAF-4623-BE1F-D610CF8EFFD2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E4FD507-FBFF-1334-A9B9-FC2C99798A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C7C8E12-080B-CD79-B6AD-CF8207CAA5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56EE5E-42B8-48A1-B822-41D0BAECA3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2066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7C5876-1CD0-3D87-791F-757F701A39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D1235897-4B24-1235-F4E0-6C0F7F8F13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0404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64A429-CCD2-9BAB-2A90-FB191ACEB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8955" y="2230016"/>
            <a:ext cx="5736771" cy="1466753"/>
          </a:xfrm>
        </p:spPr>
        <p:txBody>
          <a:bodyPr>
            <a:normAutofit fontScale="90000"/>
          </a:bodyPr>
          <a:lstStyle/>
          <a:p>
            <a:r>
              <a:rPr lang="ru-RU" dirty="0"/>
              <a:t>Афанасий Никитин </a:t>
            </a:r>
            <a:br>
              <a:rPr lang="ru-RU" dirty="0"/>
            </a:br>
            <a:r>
              <a:rPr lang="ru-RU" dirty="0"/>
              <a:t>«Хождение за три моря»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8045654E-EB17-B4AC-B9A8-89DB4EA749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757" y="127453"/>
            <a:ext cx="5113613" cy="6431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405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052830-EB2E-2B92-0624-DE9B25F5B1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Домашнее задание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F3F3AA7-5F08-B10B-52C0-0D18869C24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/>
              <a:t>Параграф 1 пересказ. Выучить записи в тетради.</a:t>
            </a:r>
          </a:p>
        </p:txBody>
      </p:sp>
    </p:spTree>
    <p:extLst>
      <p:ext uri="{BB962C8B-B14F-4D97-AF65-F5344CB8AC3E}">
        <p14:creationId xmlns:p14="http://schemas.microsoft.com/office/powerpoint/2010/main" val="74936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E2553A-A9CB-FB77-7318-E96264C539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7747" y="1101013"/>
            <a:ext cx="10599575" cy="2873830"/>
          </a:xfrm>
        </p:spPr>
        <p:txBody>
          <a:bodyPr>
            <a:normAutofit/>
          </a:bodyPr>
          <a:lstStyle/>
          <a:p>
            <a:r>
              <a:rPr lang="ru-RU" b="1" dirty="0"/>
              <a:t>Мир и Россия в начале эпохи Великих географических открытий</a:t>
            </a:r>
          </a:p>
        </p:txBody>
      </p:sp>
    </p:spTree>
    <p:extLst>
      <p:ext uri="{BB962C8B-B14F-4D97-AF65-F5344CB8AC3E}">
        <p14:creationId xmlns:p14="http://schemas.microsoft.com/office/powerpoint/2010/main" val="747080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36F4F5-F921-7C4E-4550-C40920BFEB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441C4F9-AB30-BD43-2FF6-127170AD02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4957"/>
          <a:stretch/>
        </p:blipFill>
        <p:spPr>
          <a:xfrm>
            <a:off x="992938" y="223334"/>
            <a:ext cx="9297950" cy="2359415"/>
          </a:xfr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EEF4C7F-069C-9393-56F6-A6718F091B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7104" y="2983966"/>
            <a:ext cx="4460165" cy="3349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AD54C8A-DF4B-AEC5-C0E8-BE2F260007E1}"/>
              </a:ext>
            </a:extLst>
          </p:cNvPr>
          <p:cNvSpPr txBox="1"/>
          <p:nvPr/>
        </p:nvSpPr>
        <p:spPr>
          <a:xfrm>
            <a:off x="2506313" y="3761354"/>
            <a:ext cx="384641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0" dirty="0">
                <a:solidFill>
                  <a:srgbClr val="000000"/>
                </a:solidFill>
                <a:effectLst/>
                <a:latin typeface="YS Text"/>
              </a:rPr>
              <a:t>Христофор Колумб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692903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689410-2C8F-2349-3F0C-A5E51AF148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Проблемный вопрос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47346BB-7A4D-4C88-60CB-AE9F8ED48A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/>
              <a:t>Почему Великие географические открытия изменили картину мира?</a:t>
            </a:r>
          </a:p>
        </p:txBody>
      </p:sp>
    </p:spTree>
    <p:extLst>
      <p:ext uri="{BB962C8B-B14F-4D97-AF65-F5344CB8AC3E}">
        <p14:creationId xmlns:p14="http://schemas.microsoft.com/office/powerpoint/2010/main" val="3107180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382BC3-A2CD-316A-86F1-913455A067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54" y="365125"/>
            <a:ext cx="10514045" cy="1902214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Послушайте и попытайтесь ответить на вопрос.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8DD9B4C-FF90-F916-733C-460D5A5973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2497"/>
          <a:stretch/>
        </p:blipFill>
        <p:spPr>
          <a:xfrm>
            <a:off x="670249" y="2444620"/>
            <a:ext cx="10191981" cy="811763"/>
          </a:xfrm>
        </p:spPr>
      </p:pic>
    </p:spTree>
    <p:extLst>
      <p:ext uri="{BB962C8B-B14F-4D97-AF65-F5344CB8AC3E}">
        <p14:creationId xmlns:p14="http://schemas.microsoft.com/office/powerpoint/2010/main" val="4117399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EBC7F3-EB86-2C1E-DFAC-5BA142CB60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1873FC43-E548-6D1C-FFA2-869B41338A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4120"/>
          <a:stretch/>
        </p:blipFill>
        <p:spPr>
          <a:xfrm>
            <a:off x="2248677" y="3032449"/>
            <a:ext cx="7884367" cy="3207049"/>
          </a:xfr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8BAA6E0-9220-39B0-FE3D-F2D76C67BC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54"/>
          <a:stretch/>
        </p:blipFill>
        <p:spPr>
          <a:xfrm>
            <a:off x="2158640" y="201386"/>
            <a:ext cx="8060421" cy="283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61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B05FF7-B271-1FFF-4F75-552D6F8EB2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E3259AE-A7F4-121C-2171-32ECF12C2A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9745" y="365125"/>
            <a:ext cx="10535151" cy="5819273"/>
          </a:xfrm>
        </p:spPr>
      </p:pic>
    </p:spTree>
    <p:extLst>
      <p:ext uri="{BB962C8B-B14F-4D97-AF65-F5344CB8AC3E}">
        <p14:creationId xmlns:p14="http://schemas.microsoft.com/office/powerpoint/2010/main" val="3542535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C7D9BD-9494-FEBD-4A33-3C3189C226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83623984-AA5B-AD35-2A8D-A0A511409F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09316" y="3168650"/>
            <a:ext cx="6283974" cy="3324225"/>
          </a:xfr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616B682-A522-0B67-6C34-140833E41E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7487" y="0"/>
            <a:ext cx="6677025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624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D7352B-FED6-CF10-7F00-768B95449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69DE028-DE21-6151-F732-C469E0C2B2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858"/>
          <a:stretch/>
        </p:blipFill>
        <p:spPr>
          <a:xfrm>
            <a:off x="1514912" y="121298"/>
            <a:ext cx="9394053" cy="5169159"/>
          </a:xfrm>
        </p:spPr>
      </p:pic>
    </p:spTree>
    <p:extLst>
      <p:ext uri="{BB962C8B-B14F-4D97-AF65-F5344CB8AC3E}">
        <p14:creationId xmlns:p14="http://schemas.microsoft.com/office/powerpoint/2010/main" val="726283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41</Words>
  <Application>Microsoft Office PowerPoint</Application>
  <PresentationFormat>Широкоэкранный</PresentationFormat>
  <Paragraphs>8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YS Text</vt:lpstr>
      <vt:lpstr>Тема Office</vt:lpstr>
      <vt:lpstr>Презентация PowerPoint</vt:lpstr>
      <vt:lpstr>Мир и Россия в начале эпохи Великих географических открытий</vt:lpstr>
      <vt:lpstr>Презентация PowerPoint</vt:lpstr>
      <vt:lpstr>Проблемный вопрос</vt:lpstr>
      <vt:lpstr>Послушайте и попытайтесь ответить на вопрос.</vt:lpstr>
      <vt:lpstr>Презентация PowerPoint</vt:lpstr>
      <vt:lpstr>Презентация PowerPoint</vt:lpstr>
      <vt:lpstr>Презентация PowerPoint</vt:lpstr>
      <vt:lpstr>Презентация PowerPoint</vt:lpstr>
      <vt:lpstr>Афанасий Никитин  «Хождение за три моря»</vt:lpstr>
      <vt:lpstr>Домашнее задание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Камила Шихнабиева</dc:creator>
  <cp:lastModifiedBy>17</cp:lastModifiedBy>
  <cp:revision>3</cp:revision>
  <dcterms:created xsi:type="dcterms:W3CDTF">2023-12-05T09:48:12Z</dcterms:created>
  <dcterms:modified xsi:type="dcterms:W3CDTF">2023-12-06T04:59:25Z</dcterms:modified>
</cp:coreProperties>
</file>