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992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23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84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86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81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81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66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19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58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827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806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57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8E6B8-DEB1-427C-9337-11F719849B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8E6E3-0D06-4D85-BF1A-45EF4A67F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13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0728" y="1835696"/>
            <a:ext cx="48965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</a:p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и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развивающие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теме «Мой город»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744" y="4788024"/>
            <a:ext cx="4680521" cy="1642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124744" y="1115616"/>
            <a:ext cx="3384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Государственное дошкольное образовательное учреждение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Луганской Народной Республики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Ровеньковский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ясли-сад комбинированного вида «Антошка»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61048" y="6732240"/>
            <a:ext cx="3429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Котлярова Е. 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Дмитришак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О. И.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82541" y="7761838"/>
            <a:ext cx="11602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г. Ровеньки</a:t>
            </a:r>
          </a:p>
        </p:txBody>
      </p:sp>
      <p:pic>
        <p:nvPicPr>
          <p:cNvPr id="1028" name="Picture 4" descr="https://i.mycdn.me/i?r=AyH4iRPQ2q0otWIFepML2LxRtchmrg9wsf1j-1S5jE-kE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473" y="1096268"/>
            <a:ext cx="1230792" cy="125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18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8" y="1129307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971600"/>
            <a:ext cx="48965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«ПРОДОЛЖИ ФРАЗЫ»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Цел: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Развивать умение завершать предложения, подбирая слова подходящие по смыслу. Закреплять знания о родном городе. Воспитывать любовь к родному городу.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1. Наш город называется…(Ровеньки)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2. Жителей нашего города называют…(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Ровенчане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3. Символика города  Ровеньки…( флаг,  герб и гимн)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4. Город Ровеньки расположен  ….(в ЛНР)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5. Глава города Ровеньки … 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Рубанцов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Андрей Викторович)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6. Людей,  каких национальностей  можно встретить в нашем городе…..(русские, белорусы, украинцы, армяне)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7.На центральной улице Ленина много зданий……..(городская администрация, магазины, аптеки,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дет.сады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кафе, столовая, парикмахерская)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8. На главной площади есть памятник…. (В.И. Ленину, Молодогвардейцам)</a:t>
            </a:r>
          </a:p>
        </p:txBody>
      </p:sp>
      <p:pic>
        <p:nvPicPr>
          <p:cNvPr id="6" name="Рисунок 5" descr="Ассоциация Просвещенного патриотизма — Слава и гордость города Ровеньки.  Как открывали памятник молодогвардейцам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206" y="5003473"/>
            <a:ext cx="2088069" cy="1670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Памятник Ленину - Ровеньки, Луганская обл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789" y="4913289"/>
            <a:ext cx="1387475" cy="1729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052736" y="6824280"/>
            <a:ext cx="489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9. Популярным  местом  отдыха  горожан и гостей  нашего города является …..(Парк имени Героев)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10. В нашем городе есть дом культуры имени (Горького)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11. Какое предприятие является градообразующим в Ровеньках….(шахты)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12. Больше всего я люблю в нашем городе…….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84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5206712"/>
            <a:ext cx="51125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СЛОВА ПРИЗНАКИ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СКАЖИ КАКОЙ? КАКАЯ?»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Активизировать в речи детей прилагательные. Развивать память, мышление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Ровеньки (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родной,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любимый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славный,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красивый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др.)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Парк Героев (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чистый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красивый и др.) </a:t>
            </a:r>
          </a:p>
        </p:txBody>
      </p:sp>
      <p:pic>
        <p:nvPicPr>
          <p:cNvPr id="6" name="Рисунок 5" descr="парк Героев, парк культуры и отдыха, Украина, Луганская область, Ровеньки,  парк Героев — Яндекс Карты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729" y="6228183"/>
            <a:ext cx="2486025" cy="164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052736" y="1115616"/>
            <a:ext cx="525658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«ИСПРАВЬ ОШИБКИ»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Развивать логическое мышление.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Ровеньки — столица России.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Мы живем на домах.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гербе Ровенек изображена берёза.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флаге родного города есть изображение планеты Марс.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Самая длинная улица нашего города – улица Мичурина.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 первого этажа видно дальше, чем с последнего.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Город Ровеньки  больше по площади города Москвы.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Жителей города Ровеньки  называют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ровеньковские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Рисунок 7" descr="В ЛНР остались без водоснабжения два города - ИА REGN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084" y="3726567"/>
            <a:ext cx="2112645" cy="140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овеньки — Википедия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48" y="3673544"/>
            <a:ext cx="15240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49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52736" y="2195736"/>
            <a:ext cx="48245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«ВРЕМЕНА ГОДА В ГОРОДЕ»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 err="1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закрепить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и уточнить представления детей о разных временах года; развивать связную речь при составлении  описательных  рассказов  о  временах  года; развивать  наблюдательность,  зрительное внимание, память; воспитывать интерес к природе родного города.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sz="1500" b="1" dirty="0" err="1">
                <a:latin typeface="Times New Roman" pitchFamily="18" charset="0"/>
                <a:cs typeface="Times New Roman" pitchFamily="18" charset="0"/>
              </a:rPr>
              <a:t>игры: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по типу лото, ребенок должен подобрать карточки с каким - то временем года и аргументировать свой ответ. В дальнейшем при подборе картинок можно усложнить задание, предложив придумать рассказ о времени года.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52736" y="683568"/>
            <a:ext cx="482453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ПОДБЕРИ РОДСТВЕННЫЕ СЛОВА К СЛОВУ «РОДИНА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Родина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— родной, народ, родители, родиться, родня, родительский и др.</a:t>
            </a:r>
          </a:p>
        </p:txBody>
      </p:sp>
      <p:pic>
        <p:nvPicPr>
          <p:cNvPr id="3074" name="Picture 2" descr="https://trikky.ru/wp-content/blogs.dir/1/files/2022/12/01/2022-12-01-12-07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454" y="4983290"/>
            <a:ext cx="4248473" cy="3186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06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971600"/>
            <a:ext cx="4824536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«КОГДА ТАК БЫВАЕТ»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Развивать умение рассказывать о городе, в определении которого указаны нетипичные признаки, развивающие мышление и воображение.</a:t>
            </a:r>
          </a:p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 воспитатель называет словосочетание, ребенок раскрывает его значение.</a:t>
            </a:r>
          </a:p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Холодный город (зимой),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веселый город (в дни праздников),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тёмный город (ночью),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молодой  город (новостройки, молодые жители),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зелёный город (весной),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мокрый город (во время дождя),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золотой город (осенью),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спортивный (во время спортивных мероприятий)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 т. д.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s://content-28.foto.my.mail.ru/community/rovenky/890/h-18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44" y="4788024"/>
            <a:ext cx="268829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c.pics.livejournal.com/rebrik/845681/170401/170401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912" y="6084168"/>
            <a:ext cx="2876021" cy="1917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1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1063347"/>
            <a:ext cx="475252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«СОСТАВЛЕНИЕ РАССКАЗОВ»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Обратите внимание!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Рассказ взрослого является образцом для детей, поэтому необходимо: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сопровождать рассказ наглядным материалом: фотографиями, репродукциями, слайдами, схемами, рисунками; обращаться к детям с вопросами в процессе рассказа, чтобы активизировать их внимание, вызвать стремление что-то узнать самостоятельно, попробовать о чем-то догадаться самому; не называть дат: они затрудняют восприятие материала; использовать доступную детям лексику, значение незнакомых слов объяснять, не употреблять специальной терминологии, не перегружать рассказ сложными грамматическими конструкциями.</a:t>
            </a:r>
          </a:p>
        </p:txBody>
      </p:sp>
      <p:pic>
        <p:nvPicPr>
          <p:cNvPr id="6" name="Picture 2" descr="https://content-19.foto.my.mail.ru/community/rovenky/_groupsphoto/h-143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52" y="4837310"/>
            <a:ext cx="4354562" cy="2903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6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971600"/>
            <a:ext cx="468052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«НАЙДИ СВОЙ ДОМ»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сформировать у детей знания о своем городе, о месте своего дома в нем, о разнообразии зданий, имеющихся в Ровеньках; развивать у детей внимательность,  наблюдательность,  умение  находить  свой  дом  среди нескольких; развивать у детей логическое мышление, речь; воспитывать у детей интерес к родному городу.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Детям предлагаются карточки, на которых изображено несколько зданий, необходимо найти свой дом и аргументировать ответ.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52736" y="3653894"/>
            <a:ext cx="4680520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ПОЧИНИ ЗДАНИЕ»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: формировать у детей представления о зданиях нашего города, об их разнообразии; развивать у детей зрительное внимание, логическое мышление и речь; воспитывать любознательность у дошкольников.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: Детям  предлагаются карточки,  где  недостает  части  здания  и карточки с недостающими элементами, задача подобрать нужную часть.</a:t>
            </a:r>
          </a:p>
        </p:txBody>
      </p:sp>
      <p:pic>
        <p:nvPicPr>
          <p:cNvPr id="19458" name="Picture 2" descr="http://map.lugansk.ua/files/gallery/15313/rovenki_gallery_153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02" y="5941613"/>
            <a:ext cx="4536988" cy="1855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21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840" y="3879508"/>
            <a:ext cx="2880320" cy="2060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52736" y="755576"/>
            <a:ext cx="4752528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«ДОМИНО»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Закреплять и расширять знания детей о родном городе.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Комплект игры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: Домино с картинками памятников и видов города.  28 фишек.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Возраст: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5-7 лет.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Количество игроков: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1-4.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Каждому игроку выдается по 7 фишек. Начинает ходить игрок, у которого есть фишка с парными картинками. Остальные по очереди выкладывают фишки со схожими картинками. Если нет правильной фишки, участник берет ее в банке.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52736" y="5987767"/>
            <a:ext cx="453650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«СКАЖИ СО СЛОВОМ «ГОРОДСКОЙ»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формировать умение согласовывать существительные с прилагательными по родам и числам; развивать память, речь; воспитывать уверенность в себе.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упражнения: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Педагог просит детей называть слова со словом «городской»: транспорт - городской транспорт,  квартира – городская  квартира,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дома, парк, улицы, театр, почта, здание, школа, площади, вокзал, жители.</a:t>
            </a:r>
          </a:p>
        </p:txBody>
      </p:sp>
    </p:spTree>
    <p:extLst>
      <p:ext uri="{BB962C8B-B14F-4D97-AF65-F5344CB8AC3E}">
        <p14:creationId xmlns:p14="http://schemas.microsoft.com/office/powerpoint/2010/main" val="33693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68760" y="1331640"/>
            <a:ext cx="44644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«ОДИН – МНОГО»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Совершенствовать умение детей образовывать слова во множественном числе.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Дом, улица, житель, музей, герб, флаг, магазин, детский сад и др.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8760" y="2771800"/>
            <a:ext cx="446449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«СОСЧИТАЙ ЭТАЖИ»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«Назови дом, в котором 1, 2, 3, 4, 5 этажей».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Образование сложных прилагательных. Можно назвать начало слова, а ребенок продолжает и называет слово целиком.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 с одним этажом, – какой? - одноэтажный дом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 с двумя этажами, - какой?- двухэтажный дом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 с тремя этажами, – какой? - трехэтажный дом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 с четырьмя этажами, – какой?- четырехэтажный дом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 с пятью этажами, – какой? - пятиэтажный дом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 со многими этажами, – какой? – многоэтажный дом.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Варианты игры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«Один – много», «Составь предложение», «Нет чего?»</a:t>
            </a:r>
          </a:p>
        </p:txBody>
      </p:sp>
      <p:pic>
        <p:nvPicPr>
          <p:cNvPr id="7178" name="Picture 10" descr="https://avatars.mds.yandex.net/i?id=9c138735d414363a837ffa55e25387d628ed447f-528737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929" y="6377214"/>
            <a:ext cx="2436335" cy="1825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pro-dachnikov.com/uploads/posts/2023-01/1673066580_pro-dachnikov-com-p-krasivii-odnoetazhnii-dom-foto-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52" y="6588224"/>
            <a:ext cx="2432270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7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24744" y="1043608"/>
            <a:ext cx="468052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«ПОСЧИТАЙ»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Согласование существительных и прилагательных с числительными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Посчитай от 1 до 5 (10), от 5 (10) до 1.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Улица, широкая улица, красивая улица.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Дом, новый дом, высокий дом, многоэтажный дом.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Дорога, широкая дорога, ровная дорога, длинная дорога.</a:t>
            </a:r>
            <a:br>
              <a:rPr lang="ru-RU" sz="1500" dirty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Магазин, детский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магазин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большой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магазин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Памятник,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красивый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памятник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большой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памятник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бронзовый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памятник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Музей,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краеведческий музей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исторический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музей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музей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космонавтики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24744" y="5652120"/>
            <a:ext cx="468052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«ЗАКОНЧИ ПРЕДЛОЖЕНИЕ, ОТВЕТИВ НА ВОПРОС»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Образование сравнительной степени прилагательных. Игра с мячом или любым другим предметом.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Этот проспект широкий, а другой ещё … (шире).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Этот переулок тихий, а тот ещё … (тише).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Эта дорога узкая, а рядом ещё … (уже).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Этот дом старый, а другой ещё (старее).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Эта площадь большая, а рядом ещё (больше).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Этот памятник высокий, а другой ещё … (выше).</a:t>
            </a:r>
          </a:p>
        </p:txBody>
      </p:sp>
      <p:pic>
        <p:nvPicPr>
          <p:cNvPr id="5122" name="Picture 2" descr="https://avatars.mds.yandex.net/get-altay/2761244/2a0000017440f77f082bb14891544a8b104d/XXX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570" y="3275856"/>
            <a:ext cx="3578694" cy="1671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70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52736" y="1043608"/>
            <a:ext cx="4752528" cy="703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«ПРИДУМАЙ НАЗВАНИЕ УЛИЦЫ»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Образование прилагательных от существительных. Можно предложить придумать самим и назвать производное слово.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 нашем городе много улиц. Появляются новые дома, улицы, но ещё не имеют названий. Давай придумаем этим улицам такие названия, чтобы жители города их сразу же запомнили.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находится  вокзал. Назовем ее (Вокзальная).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много цветов. Назовем ее (Цветочная).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много школ. Назовем ее (Школьная).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находится цирк. Назовём ее (Цирковая).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много берез. Назовем ее (Березовая).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много садовых деревьев. Назовем ее (Садовая).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находится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аптека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Назовем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ее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Аптечная).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 этой улице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находится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Назовём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её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Театральная).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Придумай ещё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несколько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названий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улиц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сам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 descr="https://static-maps.yandex.ru/1.x/?ll=39.376366,48.079371&amp;size=450,450&amp;z=14&amp;l=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96" y="4788023"/>
            <a:ext cx="3096345" cy="3096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74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8" y="1117765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24744" y="1187624"/>
            <a:ext cx="30243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«ГЕРБ НАШЕГО ГОРОДА»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Закреплять знания детей о гербе родного города. Активизировать словарь.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Как ты думаешь, что означает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герб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нашего города?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Как бы ты назвал форму герба?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Какие цвета присутствуют на гербе?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Что изображено на гербе?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Подумай, зачем городу нужен герб?</a:t>
            </a:r>
          </a:p>
        </p:txBody>
      </p:sp>
      <p:pic>
        <p:nvPicPr>
          <p:cNvPr id="7" name="Рисунок 6" descr="Ровеньки - день города 2022. Ровеньки - герб и флаг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48" y="1666285"/>
            <a:ext cx="1933575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268760" y="4113525"/>
            <a:ext cx="3429000" cy="35548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«НАЗОВИ ЛАСКОВО»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Развивать речь детей, умение образовывать уменьшительно-ласкательную форму слова. Воспитывать любовь к родному городу.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Город,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улица,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флаг,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проспект,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дом,</a:t>
            </a:r>
            <a:br>
              <a:rPr lang="ru-RU" sz="1500" dirty="0">
                <a:latin typeface="Times New Roman" pitchFamily="18" charset="0"/>
                <a:cs typeface="Times New Roman" pitchFamily="18" charset="0"/>
              </a:rPr>
            </a:b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лес,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сад,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завод,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сквер,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магазин.</a:t>
            </a:r>
          </a:p>
        </p:txBody>
      </p:sp>
      <p:pic>
        <p:nvPicPr>
          <p:cNvPr id="2053" name="Picture 5" descr="https://rov-adm.su/wp-content/uploads/2021/08/z7ZBrGbbKB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854" y="5580112"/>
            <a:ext cx="3579410" cy="1917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07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s://content-28.foto.my.mail.ru/community/rovenky/1/h-58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5" r="26786"/>
          <a:stretch/>
        </p:blipFill>
        <p:spPr bwMode="auto">
          <a:xfrm>
            <a:off x="476672" y="526390"/>
            <a:ext cx="5904656" cy="822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70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908720" y="897260"/>
            <a:ext cx="5184576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«ЭКСКУРСИЯ»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Способствовать развитию умения ориентироваться в родном городе. Закреплять знания о его достопримечательностях.</a:t>
            </a:r>
          </a:p>
          <a:p>
            <a:pPr indent="457200" algn="ctr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Дети садятся на стулья, поставленные в 2 ряда, как сиденья в автобусе. На переднем стуле сидит «водитель». Он держит в руках воображаемый руль. Один ребенок одет в костюм светофора.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Дети: Мы в автобус дружно сели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в окошко посмотрели.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Наш шофер педаль нажал,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автобус побежал.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Дети ритмично покачиваются, водитель «крутит руль».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Светофор: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Стоп! Машинам красный свет.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Дальше вам дороги нет.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Посмотрите-ка в окошки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подумайте немножко: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Что за здание перед вами?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Отвечайте быстро сами.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Ребенок в костюме светофора задает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, показывая детям фотографии улиц, памятников, достопримечательностей: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Что за улица перед вами?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Что за памятник перед вами? 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Что за предприятие перед вами?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Что за здание перед вами? И т.д.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(Ответы детей)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Светофор: Свет зеленый зажигаю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вас дальше отправляю.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Так дети путешествуют по родному городу и возвращаются на улицу, где находится детский сад.</a:t>
            </a:r>
          </a:p>
        </p:txBody>
      </p:sp>
      <p:pic>
        <p:nvPicPr>
          <p:cNvPr id="22" name="Рисунок 21" descr="В Ровеньках состоялся исторический квест «По памятным местам города» -  Администрация г. Ровеньк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824" b="50833"/>
          <a:stretch/>
        </p:blipFill>
        <p:spPr bwMode="auto">
          <a:xfrm>
            <a:off x="4077072" y="3998962"/>
            <a:ext cx="1677799" cy="158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памятник в гремучем лесу | Ровеньки (Ровеньки) | Фотопланет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055" y="6156176"/>
            <a:ext cx="1886513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019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94420" y="928037"/>
            <a:ext cx="50268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«ЗАГАДКИ О РОДНОМ ГОРОДЕ»</a:t>
            </a:r>
            <a:endParaRPr lang="ru-RU" sz="1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Закрепить знания детей о родном городе, развивать воображение, память.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воспитатель загадывает загадку о каком-либо месте в городе, а дети отгадывают.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Например: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Это здание стоит на улице Карла Маркса. Оно большое, двухэтажное, с множеством окон. Каждое утро родители приводят туда своих детей, чтобы они играли, занимались, общались друг с другом. (Детский сад) Это здание находится на проспекте Ленина, красивое, с белыми колоннами. Все жители города  любят ходить туда на представление, смотреть новые постановки.  Здесь проходят концерты, торжественные, праздничные мероприятия.  (Дом культуры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им.Горького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). Целый комплекс развлекательных и услуг для детей и взрослых. Он расположен в самом центре города и очень популярен среди любителей аттракционов  (Парк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им.Героев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). Его посещают дети и взрослые, которые хотят узнать об истории нашего города. (Историко-краеведческий музей). Это место любимо, как взрослыми жителями города, так и ребятишками. Туда часто ходят отдыхать, насладиться красотой природы, подышать свежим воздухом, прокатится на велосипедах. (Гремучий лес).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Варианты игры.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Загадки можно загадывать по типу игры «Да - нет» (Дети задают наводящие вопросы, а воспитатель отвечает «да» или «нет», также можно поменяться ролями).</a:t>
            </a:r>
          </a:p>
        </p:txBody>
      </p:sp>
      <p:pic>
        <p:nvPicPr>
          <p:cNvPr id="3074" name="Picture 2" descr="https://sun9-6.userapi.com/c855520/v855520645/c3468/h4auurIv6u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832" y="7294293"/>
            <a:ext cx="3721013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41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www.maam.ru/upload/blogs/detsad-1463771-156399199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1259632"/>
            <a:ext cx="2289464" cy="1674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24744" y="971600"/>
            <a:ext cx="468052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ЛОТО»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Закрепить названия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памятников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достопримечательностей </a:t>
            </a: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города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Возраст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: 5-7 лет.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Количество игроков 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1-6.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Раздаются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карточки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игрокам 1-2.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Ведущий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из мешочка достает фишки. Если у ребенка есть картинка, он ее закрывает. Кто быстрее закроет все картинки, тот выиграл.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80728" y="3923928"/>
            <a:ext cx="4953760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«РАЗЛОЖИ ПРЕДМЕТЫ ПО ДОМАМ»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формировать  у  детей  представления  о  разнообразии  зданий  в нашем городе и об их назначении; развивать у детей логическое мышление, умение  классифицировать  предметы  по  какому - либо  признаку; развивать речь; воспитывать интерес к родному городу.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Детям предлагается разложить отдельные карточки, на то поле, которому они соответствуют. Например, в магазин те предметы, которые необходимы в магазине.  Для  проверки  можно  предложить  детям  перевернуть карточки изнаночной стороной, если карточки одного цвета, то задание выполнено  верно.  Можно  играть  с  подгруппой  детей,  в  этом  случае  водящий показывает карточки, а играющие выбирают нужную картинку.</a:t>
            </a:r>
          </a:p>
        </p:txBody>
      </p:sp>
    </p:spTree>
    <p:extLst>
      <p:ext uri="{BB962C8B-B14F-4D97-AF65-F5344CB8AC3E}">
        <p14:creationId xmlns:p14="http://schemas.microsoft.com/office/powerpoint/2010/main" val="379327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1115616"/>
            <a:ext cx="46085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«ЗНАТОКИ РОДНОГО ГОРОДА»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: закреплять и систематизировать знания детей о памятниках города, развивать зрительное внимание, память и воображение.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Воспитатель  делит  детей  на  две  команды.  Предлагает  по 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фрагменту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открытки,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фотографии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узнать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памятник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 рассказать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нем. Справившаяся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заданием команда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получает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фишку. В конце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игры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подводится итог.</a:t>
            </a:r>
          </a:p>
        </p:txBody>
      </p:sp>
      <p:pic>
        <p:nvPicPr>
          <p:cNvPr id="6" name="Рисунок 5" descr="В Ровеньках отремонтировали памятник афганцам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8512" b="-4680"/>
          <a:stretch/>
        </p:blipFill>
        <p:spPr bwMode="auto">
          <a:xfrm>
            <a:off x="3484648" y="2351544"/>
            <a:ext cx="2400300" cy="187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 descr="https://st26.stpulscen.ru/images/product/232/506/628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60" y="6012160"/>
            <a:ext cx="1656184" cy="2208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52736" y="4283968"/>
            <a:ext cx="4832212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КАКОЕ ИЗ ЭТИХ ДЕРЕВЬЕВ НЕ РАСТЁТ В НАШЕМ ГОРОДЕ?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Закреплять знания о деревьях родного города.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Берёза, ель, сосна, туя, акация, черёмуха, каштан, тополь, клён, пальма, лиственница.</a:t>
            </a:r>
          </a:p>
        </p:txBody>
      </p:sp>
      <p:pic>
        <p:nvPicPr>
          <p:cNvPr id="5126" name="Picture 6" descr="https://avatars.mds.yandex.net/i?id=2e88fdb1bca60ade575395614108285e6aa647dd-8497407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968" y="6186881"/>
            <a:ext cx="2654241" cy="1769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2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2736" y="1043608"/>
            <a:ext cx="48245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«ЗАМОЧНАЯ СКВАЖИНА»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формировать  представления  о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памятниках  архитектуры  в  нашем  городе,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развивать  память, внимание, пространственное мышление у детей старшего дошкольного возраста,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воспитывать интерес к родному городу.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Ход игры: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Играть  лучше  всего  группой  в  4 - 5  человек.  Ведущий прикрывает  картинку  листом  с  замочной скважиной  и  кладет  ее  перед  игроками.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Рассматривать  картинку  можно  только  через  отверстие, постепенно передвигая верхний лист, не поднимая его. Все рассматривают ее одновременно, но каждый водит лист в течение минуты. Затем ведущий предлагает, чтобы кто-нибудь рассказал, что изображено на картинке, остальные исправляют и дополняют его. В заключение игры картинка открывается, и ведущий объявляет победителя, который рассказал наиболее правильно и подробно. Он и сменяет ведущего. </a:t>
            </a:r>
          </a:p>
        </p:txBody>
      </p:sp>
      <p:pic>
        <p:nvPicPr>
          <p:cNvPr id="4100" name="Picture 4" descr="https://lugansk.wiki/files/photos/1387/big_rovenki_pamyatnik_borcam_revolyuc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58" y="5709785"/>
            <a:ext cx="2826314" cy="2119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content-25.foto.my.mail.ru/community/rovenky/414/h-23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52" y="5401501"/>
            <a:ext cx="205222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56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40768" y="1331640"/>
            <a:ext cx="42484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«СОСТАВЬ РАССКАЗ ПО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КАРТИНКАМ»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Творческий проект. Книга &quot;Ровеньки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65" y="5467550"/>
            <a:ext cx="2419726" cy="147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Современная фотография Ровеньков, профессиональная, достопримечательность  Ровеньков, весной, днем, цветная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068" y="5474810"/>
            <a:ext cx="2335204" cy="147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Достопримечательности города Ровеньки Луганской области с описанием и фот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381" y="3762945"/>
            <a:ext cx="2247900" cy="1477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Творческий проект. Книга &quot;Ровеньки&quot;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086" y="2097616"/>
            <a:ext cx="2057400" cy="1544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отографии Ровеньков - Большая галерея города Ровеньки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832" y="2097616"/>
            <a:ext cx="1971675" cy="1544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908720" y="7380312"/>
            <a:ext cx="51845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(5 шт. с видами города Ровеньки, его достопримечательностей). </a:t>
            </a:r>
          </a:p>
        </p:txBody>
      </p:sp>
    </p:spTree>
    <p:extLst>
      <p:ext uri="{BB962C8B-B14F-4D97-AF65-F5344CB8AC3E}">
        <p14:creationId xmlns:p14="http://schemas.microsoft.com/office/powerpoint/2010/main" val="335983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3/1614694544_30-p-zelenii-fon-s-ramkoi-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29309" y="1129311"/>
            <a:ext cx="9144001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80728" y="1115616"/>
            <a:ext cx="48965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«ГОРОД БУДУЩЕГО»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 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Учить детей фантазировать, придумывать собственные названия улиц, уметь объяснять, почему именно так названа улица.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80728" y="4489827"/>
            <a:ext cx="4752528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«ИНТЕРВЬЮ»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Учить детей составлять небольшой связный рассказ по теме</a:t>
            </a:r>
          </a:p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«Мой город». Воспитывать уверенность в себе, любовь к родному городу, желание узнать больше о своем городе.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Материал к игре: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 микрофон,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бейджик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с надписью «Корреспондент газеты».</a:t>
            </a:r>
          </a:p>
        </p:txBody>
      </p:sp>
      <p:pic>
        <p:nvPicPr>
          <p:cNvPr id="11266" name="Picture 2" descr="https://pazlyigra.ru/uploads/posts/2020-10/1601549114_b5e0b30dc639e8cb623e28d61c724c0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24" y="2157555"/>
            <a:ext cx="3105090" cy="2196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sun9-67.userapi.com/impg/SxePl6Bqgr0cdVg7iaeO473ULYNjGFwj6dZ3-w/VQhlByVyECs.jpg?size=1000x499&amp;quality=95&amp;sign=d5306f48d75e179ee8f63f745e3d1902&amp;c_uniq_tag=CsITFEIWchUjtBYArFrAlhaHTVd9crEY3gt-FAw_ro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085" y="6440324"/>
            <a:ext cx="3898404" cy="1945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19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1466</Words>
  <Application>Microsoft Office PowerPoint</Application>
  <PresentationFormat>Экран (4:3)</PresentationFormat>
  <Paragraphs>231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23</cp:revision>
  <dcterms:created xsi:type="dcterms:W3CDTF">2023-02-20T15:19:05Z</dcterms:created>
  <dcterms:modified xsi:type="dcterms:W3CDTF">2023-02-21T17:27:01Z</dcterms:modified>
</cp:coreProperties>
</file>