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BD06E-C28E-4405-9459-2043FA5F02B2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7B57E-F9EA-4E1A-B083-1A3257F3A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537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7B57E-F9EA-4E1A-B083-1A3257F3A3C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645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112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7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2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75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927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388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958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4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441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801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417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7388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2436"/>
            <a:ext cx="7772400" cy="1470025"/>
          </a:xfrm>
        </p:spPr>
        <p:txBody>
          <a:bodyPr/>
          <a:lstStyle/>
          <a:p>
            <a:r>
              <a:rPr lang="ru-RU" dirty="0" smtClean="0"/>
              <a:t>11 заданий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222974"/>
              </p:ext>
            </p:extLst>
          </p:nvPr>
        </p:nvGraphicFramePr>
        <p:xfrm>
          <a:off x="1259632" y="2492896"/>
          <a:ext cx="6624736" cy="2376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3312368"/>
              </a:tblGrid>
              <a:tr h="795721">
                <a:tc>
                  <a:txBody>
                    <a:bodyPr/>
                    <a:lstStyle/>
                    <a:p>
                      <a:r>
                        <a:rPr lang="ru-RU" dirty="0" smtClean="0"/>
                        <a:t>Баллы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Оценка </a:t>
                      </a:r>
                      <a:endParaRPr lang="ru-RU" dirty="0"/>
                    </a:p>
                  </a:txBody>
                  <a:tcPr/>
                </a:tc>
              </a:tr>
              <a:tr h="784821">
                <a:tc>
                  <a:txBody>
                    <a:bodyPr/>
                    <a:lstStyle/>
                    <a:p>
                      <a:r>
                        <a:rPr lang="ru-RU" dirty="0" smtClean="0"/>
                        <a:t>14-15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795721">
                <a:tc>
                  <a:txBody>
                    <a:bodyPr/>
                    <a:lstStyle/>
                    <a:p>
                      <a:r>
                        <a:rPr lang="ru-RU" dirty="0" smtClean="0"/>
                        <a:t>Менее 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796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Общая осведомленность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Нужно как можно больше написать профессий, которые начинаются на букву</a:t>
            </a:r>
          </a:p>
          <a:p>
            <a:pPr marL="0" indent="0">
              <a:buNone/>
            </a:pPr>
            <a:r>
              <a:rPr lang="ru-RU" sz="7200" dirty="0"/>
              <a:t> </a:t>
            </a:r>
            <a:r>
              <a:rPr lang="ru-RU" sz="7200" dirty="0" smtClean="0"/>
              <a:t>             «П»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кто назовет больше профессий тому уйдут 2 балла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078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Кому необходимы эти качества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Arial"/>
              <a:buChar char="•"/>
            </a:pPr>
            <a:r>
              <a:rPr lang="ru-RU" dirty="0">
                <a:latin typeface="Times New Roman"/>
              </a:rPr>
              <a:t>хорошо развитые коммуникативные способности;</a:t>
            </a:r>
          </a:p>
          <a:p>
            <a:pPr>
              <a:buFont typeface="Arial"/>
              <a:buChar char="•"/>
            </a:pPr>
            <a:r>
              <a:rPr lang="ru-RU" dirty="0">
                <a:latin typeface="Times New Roman"/>
              </a:rPr>
              <a:t>тактичность;</a:t>
            </a:r>
          </a:p>
          <a:p>
            <a:pPr>
              <a:buFont typeface="Arial"/>
              <a:buChar char="•"/>
            </a:pPr>
            <a:r>
              <a:rPr lang="ru-RU" dirty="0">
                <a:latin typeface="Times New Roman"/>
              </a:rPr>
              <a:t>чувство ответственности;</a:t>
            </a:r>
          </a:p>
          <a:p>
            <a:pPr>
              <a:buFont typeface="Arial"/>
              <a:buChar char="•"/>
            </a:pPr>
            <a:r>
              <a:rPr lang="ru-RU" dirty="0">
                <a:latin typeface="Times New Roman"/>
              </a:rPr>
              <a:t>умение сопереживать;</a:t>
            </a:r>
          </a:p>
          <a:p>
            <a:pPr>
              <a:buFont typeface="Arial"/>
              <a:buChar char="•"/>
            </a:pPr>
            <a:r>
              <a:rPr lang="ru-RU" dirty="0">
                <a:latin typeface="Times New Roman"/>
              </a:rPr>
              <a:t>наблюдательность;</a:t>
            </a:r>
          </a:p>
          <a:p>
            <a:pPr>
              <a:buFont typeface="Arial"/>
              <a:buChar char="•"/>
            </a:pPr>
            <a:r>
              <a:rPr lang="ru-RU" dirty="0">
                <a:latin typeface="Times New Roman"/>
              </a:rPr>
              <a:t>аналитический ум;</a:t>
            </a:r>
          </a:p>
          <a:p>
            <a:pPr>
              <a:buFont typeface="Arial"/>
              <a:buChar char="•"/>
            </a:pPr>
            <a:r>
              <a:rPr lang="ru-RU" dirty="0">
                <a:latin typeface="Times New Roman"/>
              </a:rPr>
              <a:t>эмоциональная устойчивость;</a:t>
            </a:r>
          </a:p>
          <a:p>
            <a:pPr>
              <a:buFont typeface="Arial"/>
              <a:buChar char="•"/>
            </a:pPr>
            <a:r>
              <a:rPr lang="ru-RU" dirty="0">
                <a:latin typeface="Times New Roman"/>
              </a:rPr>
              <a:t>развитая словесно-логическая и образная память;</a:t>
            </a:r>
          </a:p>
          <a:p>
            <a:pPr>
              <a:buFont typeface="Arial"/>
              <a:buChar char="•"/>
            </a:pPr>
            <a:r>
              <a:rPr lang="ru-RU" dirty="0">
                <a:latin typeface="Times New Roman"/>
              </a:rPr>
              <a:t>внимательность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26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Творческое задание 5 баллов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2"/>
          </a:solidFill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Представьте, что у вас есть друзья -  двойняшки, которые пригласили вас на свой день рождения. Отказаться и не пойти никак нельзя. Вам необходимо придумать подарки. При этом важно помнить 3 условия:</a:t>
            </a:r>
          </a:p>
          <a:p>
            <a:endParaRPr lang="ru-RU" dirty="0"/>
          </a:p>
          <a:p>
            <a:r>
              <a:rPr lang="ru-RU" dirty="0"/>
              <a:t>Подарок должен содержать намек на их профессии</a:t>
            </a:r>
          </a:p>
          <a:p>
            <a:endParaRPr lang="ru-RU" dirty="0"/>
          </a:p>
          <a:p>
            <a:r>
              <a:rPr lang="ru-RU" dirty="0"/>
              <a:t>Подарок должен быть необычным, веселым</a:t>
            </a:r>
          </a:p>
          <a:p>
            <a:endParaRPr lang="ru-RU" dirty="0"/>
          </a:p>
          <a:p>
            <a:r>
              <a:rPr lang="ru-RU" dirty="0"/>
              <a:t>Подарок должен быть доступен вам по цене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Вам сначала необходимо определить, кто именинники по профессии, какого они возраста, пола, затем – какова будет цена подарка.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Этот подарок </a:t>
            </a:r>
            <a:r>
              <a:rPr lang="ru-RU" dirty="0"/>
              <a:t>вам необходимо изобразить на </a:t>
            </a:r>
            <a:r>
              <a:rPr lang="ru-RU" dirty="0" smtClean="0"/>
              <a:t>листе бумаги </a:t>
            </a:r>
            <a:r>
              <a:rPr lang="ru-RU" dirty="0"/>
              <a:t>при помощи карандашей и красок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А противоположная команда должна угадать кто же  двойняшки по профессии!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403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632848" cy="4634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248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280920" cy="502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792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280920" cy="502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8757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49867"/>
            <a:ext cx="8280920" cy="502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7380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208912" cy="4983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750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8081839" cy="490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253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 профессию по описанию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buNone/>
            </a:pPr>
            <a:endParaRPr lang="ru-RU" sz="18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dirty="0">
                <a:latin typeface="Times New Roman"/>
              </a:rPr>
              <a:t>Моя профессия вам может показаться легкой, но от нее зависит работа целого коллектива. Эта профессия требует постоянного движения и крепких нервов. Не всегда меня знают в лицо, так как чаще видят со спины. Назовите мою профессию</a:t>
            </a:r>
            <a:r>
              <a:rPr lang="ru-RU" dirty="0" smtClean="0">
                <a:latin typeface="Times New Roman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4754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/>
              </a:rPr>
              <a:t>К моей профессии предъявляются большие требования. Главный ее минус – негативное влияние на здоровье. Профессиональное заболевание – гипотония, то есть пониженное артериальное давление. Мне сложно планировать личную жизнь, так как я часто отсутствую дома.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07088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263</Words>
  <Application>Microsoft Office PowerPoint</Application>
  <PresentationFormat>Экран (4:3)</PresentationFormat>
  <Paragraphs>39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11 заданий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Угадай профессию по описанию</vt:lpstr>
      <vt:lpstr>Презентация PowerPoint</vt:lpstr>
      <vt:lpstr>Общая осведомленность</vt:lpstr>
      <vt:lpstr>Кому необходимы эти качества</vt:lpstr>
      <vt:lpstr>Творческое задание 5 баллов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тур - интелектуальный</dc:title>
  <dc:creator>LENOVO</dc:creator>
  <cp:lastModifiedBy>LENOVO</cp:lastModifiedBy>
  <cp:revision>9</cp:revision>
  <dcterms:created xsi:type="dcterms:W3CDTF">2024-01-29T13:27:50Z</dcterms:created>
  <dcterms:modified xsi:type="dcterms:W3CDTF">2024-01-29T14:43:31Z</dcterms:modified>
</cp:coreProperties>
</file>