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1" r:id="rId4"/>
    <p:sldId id="265" r:id="rId5"/>
    <p:sldId id="267" r:id="rId6"/>
    <p:sldId id="266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pn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5"/>
            <a:ext cx="7772400" cy="2880321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учебной практики</a:t>
            </a:r>
            <a:b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теме: 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«Пикировка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горшечных культур и уход за пикированными растениями»»</a:t>
            </a:r>
            <a:b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8104" y="5373216"/>
            <a:ext cx="3456384" cy="1368152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Разработчик: мастер п/о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Крыгина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Ю.Е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yekrygina\Desktop\21a14a74-7ec0-4674-9b1c-e56803346c4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865016"/>
            <a:ext cx="3992984" cy="3992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26092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/>
          </a:bodyPr>
          <a:lstStyle/>
          <a:p>
            <a:r>
              <a:rPr lang="ru-RU" sz="2800" b="1" dirty="0"/>
              <a:t>Уход за рассадой после пикировки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2000" b="1" dirty="0"/>
              <a:t>Организация правильного освещения для </a:t>
            </a:r>
            <a:r>
              <a:rPr lang="ru-RU" sz="2000" b="1" dirty="0" smtClean="0"/>
              <a:t>рассады</a:t>
            </a:r>
          </a:p>
          <a:p>
            <a:endParaRPr lang="ru-RU" b="1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2000" b="1" dirty="0"/>
              <a:t>Поливаем и подкармливаем рассаду после пикировки</a:t>
            </a:r>
          </a:p>
        </p:txBody>
      </p:sp>
      <p:pic>
        <p:nvPicPr>
          <p:cNvPr id="7170" name="Picture 2" descr="C:\Users\yekrygina\Desktop\images_cms-image-0001113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83" y="2062394"/>
            <a:ext cx="3292981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yekrygina\Desktop\images_cms-image-0000428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32" y="4653136"/>
            <a:ext cx="3336032" cy="2095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3728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Профилактика болезней рассады и борьба с вредителями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56123270"/>
              </p:ext>
            </p:extLst>
          </p:nvPr>
        </p:nvGraphicFramePr>
        <p:xfrm>
          <a:off x="395537" y="1600200"/>
          <a:ext cx="8280920" cy="5141167"/>
        </p:xfrm>
        <a:graphic>
          <a:graphicData uri="http://schemas.openxmlformats.org/drawingml/2006/table">
            <a:tbl>
              <a:tblPr/>
              <a:tblGrid>
                <a:gridCol w="2060510"/>
                <a:gridCol w="2073470"/>
                <a:gridCol w="2073470"/>
                <a:gridCol w="2073470"/>
              </a:tblGrid>
              <a:tr h="350945"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solidFill>
                            <a:srgbClr val="FFFFFF"/>
                          </a:solidFill>
                          <a:effectLst/>
                          <a:latin typeface="inherit"/>
                        </a:rPr>
                        <a:t>Чем обрабатывать рассаду?</a:t>
                      </a:r>
                      <a:endParaRPr lang="ru-RU" sz="1600">
                        <a:solidFill>
                          <a:srgbClr val="FFFFFF"/>
                        </a:solidFill>
                        <a:effectLst/>
                        <a:latin typeface="museo_sans_cyrl300"/>
                      </a:endParaRPr>
                    </a:p>
                  </a:txBody>
                  <a:tcPr marL="42871" marR="42871" marT="42871" marB="42871">
                    <a:lnL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66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71936"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Условия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museo_sans_cyrl300"/>
                      </a:endParaRPr>
                    </a:p>
                  </a:txBody>
                  <a:tcPr marL="42871" marR="42871" marT="42871" marB="42871">
                    <a:lnL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Препарат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museo_sans_cyrl300"/>
                      </a:endParaRPr>
                    </a:p>
                  </a:txBody>
                  <a:tcPr marL="42871" marR="42871" marT="42871" marB="42871">
                    <a:lnL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Как приготовить раствор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museo_sans_cyrl300"/>
                      </a:endParaRPr>
                    </a:p>
                  </a:txBody>
                  <a:tcPr marL="42871" marR="42871" marT="42871" marB="42871">
                    <a:lnL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Применение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museo_sans_cyrl300"/>
                      </a:endParaRPr>
                    </a:p>
                  </a:txBody>
                  <a:tcPr marL="42871" marR="42871" marT="42871" marB="42871">
                    <a:lnL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32432">
                <a:tc>
                  <a:txBody>
                    <a:bodyPr/>
                    <a:lstStyle/>
                    <a:p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museo_sans_cyrl300"/>
                        </a:rPr>
                        <a:t>Обработка после пикировки</a:t>
                      </a:r>
                    </a:p>
                  </a:txBody>
                  <a:tcPr marL="42871" marR="42871" marT="42871" marB="42871">
                    <a:lnL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museo_sans_cyrl300"/>
                        </a:rPr>
                        <a:t>Эпин</a:t>
                      </a:r>
                    </a:p>
                  </a:txBody>
                  <a:tcPr marL="42871" marR="42871" marT="42871" marB="42871">
                    <a:lnL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museo_sans_cyrl300"/>
                        </a:rPr>
                        <a:t>3 капли на 100 мл воды</a:t>
                      </a:r>
                    </a:p>
                  </a:txBody>
                  <a:tcPr marL="42871" marR="42871" marT="42871" marB="42871">
                    <a:lnL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museo_sans_cyrl300"/>
                        </a:rPr>
                        <a:t>Опрыскать через 6-12 часов после пикировки</a:t>
                      </a:r>
                    </a:p>
                  </a:txBody>
                  <a:tcPr marL="42871" marR="42871" marT="42871" marB="42871">
                    <a:lnL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92927">
                <a:tc>
                  <a:txBody>
                    <a:bodyPr/>
                    <a:lstStyle/>
                    <a:p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museo_sans_cyrl300"/>
                        </a:rPr>
                        <a:t>Для профилактики грибковых болезней</a:t>
                      </a:r>
                    </a:p>
                  </a:txBody>
                  <a:tcPr marL="42871" marR="42871" marT="42871" marB="42871">
                    <a:lnL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museo_sans_cyrl300"/>
                        </a:rPr>
                        <a:t>Йодистый калий</a:t>
                      </a:r>
                    </a:p>
                  </a:txBody>
                  <a:tcPr marL="42871" marR="42871" marT="42871" marB="42871">
                    <a:lnL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museo_sans_cyrl300"/>
                        </a:rPr>
                        <a:t>0,01%-ный раствор (0,1 г на 1 л воды)</a:t>
                      </a:r>
                    </a:p>
                  </a:txBody>
                  <a:tcPr marL="42871" marR="42871" marT="42871" marB="42871">
                    <a:lnL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museo_sans_cyrl300"/>
                        </a:rPr>
                        <a:t>Опрыскать до пикировки и через 2 недели после нее</a:t>
                      </a:r>
                    </a:p>
                  </a:txBody>
                  <a:tcPr marL="42871" marR="42871" marT="42871" marB="42871">
                    <a:lnL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92927">
                <a:tc>
                  <a:txBody>
                    <a:bodyPr/>
                    <a:lstStyle/>
                    <a:p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museo_sans_cyrl300"/>
                        </a:rPr>
                        <a:t>Для борьбы с вредителями</a:t>
                      </a:r>
                    </a:p>
                  </a:txBody>
                  <a:tcPr marL="42871" marR="42871" marT="42871" marB="42871">
                    <a:lnL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museo_sans_cyrl300"/>
                        </a:rPr>
                        <a:t>Фитоверм</a:t>
                      </a:r>
                    </a:p>
                  </a:txBody>
                  <a:tcPr marL="42871" marR="42871" marT="42871" marB="42871">
                    <a:lnL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museo_sans_cyrl300"/>
                        </a:rPr>
                        <a:t>1 ампула на 500 мл воды (как для комнатных растений)</a:t>
                      </a:r>
                    </a:p>
                  </a:txBody>
                  <a:tcPr marL="42871" marR="42871" marT="42871" marB="42871">
                    <a:lnL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museo_sans_cyrl300"/>
                        </a:rPr>
                        <a:t>Обработать листья и почву</a:t>
                      </a:r>
                    </a:p>
                  </a:txBody>
                  <a:tcPr marL="42871" marR="42871" marT="42871" marB="42871">
                    <a:lnL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2336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Повторная пикировка рассады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1600" b="1" dirty="0"/>
              <a:t>Пересаживать сеянцы сразу в широкие контейнеры нельзя, потому что молодые растения не смогут освоить большой объем земли. Поэтому первая пикировка часто является промежуточной.</a:t>
            </a:r>
          </a:p>
          <a:p>
            <a:r>
              <a:rPr lang="ru-RU" sz="1600" b="1" dirty="0"/>
              <a:t>Повторную пересадку рассады в более просторные емкости проводят, если сеянцы начали вытягиваться. Если не пересадить их в более глубокую емкость, то стебли могут не выдержать и согнуться под тяжестью развивающихся листьев.</a:t>
            </a:r>
          </a:p>
          <a:p>
            <a:r>
              <a:rPr lang="ru-RU" sz="1600" b="1" dirty="0"/>
              <a:t>Повторная пересадка потребуется и в случае, если рассада переросла, а высаживать ее в открытый грунт еще рано.</a:t>
            </a:r>
          </a:p>
          <a:p>
            <a:r>
              <a:rPr lang="ru-RU" sz="1600" b="1" dirty="0"/>
              <a:t>Проводят повторную пикировку и для того, чтобы приостановить рост рассады и увеличить наращивание корневой системы, если у сеянцев активно развивается зеленая масса.</a:t>
            </a:r>
          </a:p>
        </p:txBody>
      </p:sp>
      <p:pic>
        <p:nvPicPr>
          <p:cNvPr id="9218" name="Picture 2" descr="C:\Users\yekrygina\Desktop\56797f67-d238-402c-8640-647ccace66b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32656"/>
            <a:ext cx="1184672" cy="1625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yekrygina\Desktop\a8020cf7b4d7fd25b8bc6cfe1ffca7ae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61984"/>
            <a:ext cx="1728192" cy="147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yekrygina\Desktop\038722780cd7fdaabda2d5c28f0563bc - копия (2)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500" y="5269530"/>
            <a:ext cx="2373707" cy="156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yekrygina\Desktop\j7uc1bwYjB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228241"/>
            <a:ext cx="2160240" cy="1632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yekrygina\Desktop\images_cms-image-00004284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5304819"/>
            <a:ext cx="2304256" cy="1591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7143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Как и зачем закалять рассаду?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молодые растения "переезжают" из уютного дома в суровые условия открытого грунта, они испытывают стресс. Чтобы адаптация рассады прошла как можно легче, закалку нужно проводить заранее, примерно за 10-14 дней до высадки кустиков в грунт или в теплицу.</a:t>
            </a:r>
          </a:p>
        </p:txBody>
      </p:sp>
      <p:pic>
        <p:nvPicPr>
          <p:cNvPr id="10242" name="Picture 2" descr="C:\Users\yekrygina\Desktop\seedlings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52936"/>
            <a:ext cx="4248472" cy="3872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yekrygina\Desktop\b053b0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852936"/>
            <a:ext cx="4294749" cy="3872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43116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yekrygina\Desktop\153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652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7467600" cy="1143000"/>
          </a:xfrm>
        </p:spPr>
        <p:txBody>
          <a:bodyPr/>
          <a:lstStyle/>
          <a:p>
            <a:pPr algn="ctr"/>
            <a:r>
              <a:rPr lang="ru-RU" b="1" dirty="0"/>
              <a:t>ТРЕБОВАНИЯ ОХРАНЫ ТРУДА ПЕРЕД НАЧАЛОМ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Перчатки садовые                                                   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Комбинизон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</a:t>
            </a:r>
          </a:p>
          <a:p>
            <a:pPr marL="0" indent="0"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Ботинки</a:t>
            </a: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Ботинки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yekrygina\Desktop\Garden_4d9f8798bb229649caf08d27fece79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8"/>
            <a:ext cx="1788790" cy="1572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yekrygina\Desktop\1563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343" y="4365103"/>
            <a:ext cx="1908423" cy="2160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yekrygina\Desktop\Ogrodniczki-Damskie-Robocze-Bawelniane-Ardon-r-42-Dlugosc-spodni-dlugi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747" y="2853802"/>
            <a:ext cx="3007156" cy="335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yekrygina\Desktop\88f9e5c0-e80d-433a-8250-bcbcfbb2f13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655446"/>
            <a:ext cx="2336800" cy="3306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3127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 для посадки растений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24944"/>
            <a:ext cx="2341067" cy="2139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914" y="2924944"/>
            <a:ext cx="215265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934250"/>
            <a:ext cx="3024187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99592" y="2282512"/>
            <a:ext cx="1008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лейка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83768" y="2282512"/>
            <a:ext cx="20162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распылитель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08104" y="2282512"/>
            <a:ext cx="2900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Садовый инвентарь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C:\Users\yekrygina\Desktop\398f8a0d-d11e-485e-bab9-2cc8bc39f65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5272" y="5083"/>
            <a:ext cx="1688728" cy="2156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yekrygina\Desktop\41aUnusgUiL._AC_SL1001_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65920" y="5035488"/>
            <a:ext cx="1323528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15816" y="5445224"/>
            <a:ext cx="2457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Бирки для растений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2382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для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пекировки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1484784"/>
            <a:ext cx="8676456" cy="498916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Грунт для посадки растений         Гошки для растений    </a:t>
            </a:r>
            <a:endParaRPr lang="ru-RU" dirty="0"/>
          </a:p>
        </p:txBody>
      </p:sp>
      <p:pic>
        <p:nvPicPr>
          <p:cNvPr id="3074" name="Picture 2" descr="C:\Users\yekrygina\Desktop\Idealnyy-grunt-dlya-rassady-svoimi-rukam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86" y="2066481"/>
            <a:ext cx="4124289" cy="2298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yekrygina\Desktop\64617255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040407"/>
            <a:ext cx="3744416" cy="2324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yekrygina\Desktop\0c732a4c8d3765abfe8a83a229367a68_ce_1600x842x0x117_cropped_1200x628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17" y="5085184"/>
            <a:ext cx="2566202" cy="165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yekrygina\Desktop\cafd315b58495de818dc29d8544daa09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5085184"/>
            <a:ext cx="2376264" cy="165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yekrygina\Desktop\3450583fe1b60f521fea9dd301a43d66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038051"/>
            <a:ext cx="2648660" cy="1680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7584" y="4725144"/>
            <a:ext cx="1059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Рассада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707905" y="472514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Дренаж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 rot="10800000" flipH="1" flipV="1">
            <a:off x="5292080" y="4614372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Подкормка для растений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9246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Предполагаемые растения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71800" y="155679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Алисум</a:t>
            </a:r>
            <a:endParaRPr lang="ru-RU" dirty="0"/>
          </a:p>
        </p:txBody>
      </p:sp>
      <p:pic>
        <p:nvPicPr>
          <p:cNvPr id="1027" name="Picture 3" descr="C:\Users\yekrygina\Desktop\1663366417_3-mykaleidoscope-ru-p-alissum-v-sadu-instagram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375" y="1967153"/>
            <a:ext cx="1961593" cy="164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08228" y="1556792"/>
            <a:ext cx="1559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/>
              <a:t>Г</a:t>
            </a:r>
            <a:r>
              <a:rPr lang="ru-RU" dirty="0" err="1" smtClean="0"/>
              <a:t>ацания</a:t>
            </a:r>
            <a:endParaRPr lang="ru-RU" dirty="0"/>
          </a:p>
        </p:txBody>
      </p:sp>
      <p:pic>
        <p:nvPicPr>
          <p:cNvPr id="1028" name="Picture 4" descr="C:\Users\yekrygina\Desktop\szwec9z2qhxn1hu9au1h0c06vmccv4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9176" y="2011629"/>
            <a:ext cx="2175031" cy="159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2" y="3594232"/>
            <a:ext cx="1896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Катарантус</a:t>
            </a:r>
            <a:endParaRPr lang="ru-RU" dirty="0"/>
          </a:p>
        </p:txBody>
      </p:sp>
      <p:pic>
        <p:nvPicPr>
          <p:cNvPr id="1029" name="Picture 5" descr="C:\Users\yekrygina\Desktop\1621757137_50-p-foto-rasteniya-katarantus-tsvetov-na-klumb-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10" y="3963564"/>
            <a:ext cx="1896454" cy="1816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411760" y="3582843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</a:t>
            </a:r>
            <a:r>
              <a:rPr lang="ru-RU" dirty="0" smtClean="0"/>
              <a:t>емезия</a:t>
            </a:r>
            <a:endParaRPr lang="ru-RU" dirty="0"/>
          </a:p>
        </p:txBody>
      </p:sp>
      <p:pic>
        <p:nvPicPr>
          <p:cNvPr id="1030" name="Picture 6" descr="C:\Users\yekrygina\Desktop\d2b9515f88f6f95d28c0bda0de4e763f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016" y="3963564"/>
            <a:ext cx="2103663" cy="182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139952" y="350100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Целозия</a:t>
            </a:r>
            <a:r>
              <a:rPr lang="ru-RU" dirty="0" smtClean="0"/>
              <a:t> перистая</a:t>
            </a:r>
            <a:endParaRPr lang="ru-RU" dirty="0"/>
          </a:p>
        </p:txBody>
      </p:sp>
      <p:pic>
        <p:nvPicPr>
          <p:cNvPr id="1031" name="Picture 7" descr="C:\Users\yekrygina\Desktop\tseloziya_peristaya_gloriasmiks_v_sortovye_semen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229" y="3963860"/>
            <a:ext cx="2304256" cy="182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164288" y="350100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Петунья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444208" y="155679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Бакопа</a:t>
            </a:r>
            <a:endParaRPr lang="ru-RU" dirty="0"/>
          </a:p>
        </p:txBody>
      </p:sp>
      <p:pic>
        <p:nvPicPr>
          <p:cNvPr id="1033" name="Picture 9" descr="C:\Users\yekrygina\Desktop\e28fb8b7a46435c7898b99970ce806d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926124"/>
            <a:ext cx="2229236" cy="165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yekrygina\Desktop\Petunia-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978" y="3854316"/>
            <a:ext cx="2073246" cy="1925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yekrygina\Desktop\1650622081_47-vsegda-pomnim-com-p-kak-viglyadit-tsvetok-barkhattsi-foto-4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86" y="1998520"/>
            <a:ext cx="2036289" cy="1628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83568" y="1556792"/>
            <a:ext cx="1350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Бархатцы</a:t>
            </a:r>
            <a:endParaRPr lang="ru-RU" dirty="0"/>
          </a:p>
        </p:txBody>
      </p:sp>
      <p:pic>
        <p:nvPicPr>
          <p:cNvPr id="14" name="Picture 4" descr="C:\Users\yekrygina\Desktop\d7e2720c-211d-4504-b9bc-debb77ea80ff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000" y="158015"/>
            <a:ext cx="1760444" cy="1583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01372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6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Пикировка- это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отщипывание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кончика корня при рассаживании молодых растений с  помощью заострённого колышка-пики при образовании 1-2 настоящих листьев.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210" y="1484784"/>
            <a:ext cx="2206790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yekrygina\Desktop\scale_1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6327677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004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yekrygina\Desktop\pikirovaniya-rassady-tomatov-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4846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3734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pPr algn="ctr"/>
            <a:r>
              <a:rPr lang="ru-RU" b="1" dirty="0" smtClean="0"/>
              <a:t>Правила пикировки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8291264" cy="5493224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Задень до пикировки рассаду обильно поливают.</a:t>
            </a:r>
          </a:p>
          <a:p>
            <a:r>
              <a:rPr lang="ru-RU" sz="2000" b="1" dirty="0" smtClean="0"/>
              <a:t>Пересаживают растения , поддевая каждый сеянец специальной лопаточкой или палочкой.</a:t>
            </a:r>
          </a:p>
          <a:p>
            <a:r>
              <a:rPr lang="ru-RU" sz="2000" b="1" dirty="0" smtClean="0"/>
              <a:t>Держать пальцами нужно не за ножку сеянца, а за семядольные листочки.</a:t>
            </a:r>
          </a:p>
          <a:p>
            <a:r>
              <a:rPr lang="ru-RU" sz="2000" b="1" dirty="0" smtClean="0"/>
              <a:t>Аккуратно вынимают растение из почвы, удаляют (прищипывают) кончик корешка сеянца, оставляя две трети или даже половину.</a:t>
            </a:r>
          </a:p>
          <a:p>
            <a:r>
              <a:rPr lang="ru-RU" sz="2000" b="1" dirty="0" smtClean="0"/>
              <a:t>В почве делают небольшое углубление и сажают туда сеянец, заглубив его до семядольных листьев. </a:t>
            </a:r>
          </a:p>
          <a:p>
            <a:r>
              <a:rPr lang="ru-RU" sz="2000" b="1" dirty="0" smtClean="0"/>
              <a:t>Проверяют чтобы корни были направлены в низ, и плотно прижимают почву к корешку и семядольному коленцу.</a:t>
            </a:r>
          </a:p>
          <a:p>
            <a:r>
              <a:rPr lang="ru-RU" sz="2000" b="1" dirty="0" smtClean="0"/>
              <a:t>После пикировки почву поливают тёплой отстоявшейся водой и на 2-4 дня ставят в светлое место укрыв плёнкой или стеклом.</a:t>
            </a:r>
          </a:p>
          <a:p>
            <a:endParaRPr lang="ru-RU" dirty="0"/>
          </a:p>
        </p:txBody>
      </p:sp>
      <p:pic>
        <p:nvPicPr>
          <p:cNvPr id="5122" name="Picture 2" descr="C:\Users\yekrygina\Desktop\2913cd60-a892-4bb8-88ea-d3294dbf001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115426" cy="2142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28010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Ошибки при пикировки растений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Перелом растения</a:t>
            </a:r>
          </a:p>
          <a:p>
            <a:r>
              <a:rPr lang="ru-RU" dirty="0" smtClean="0"/>
              <a:t>Корни видны на поверхности</a:t>
            </a:r>
          </a:p>
          <a:p>
            <a:r>
              <a:rPr lang="ru-RU" dirty="0" smtClean="0"/>
              <a:t>Мало почвы в посевном ящике</a:t>
            </a:r>
          </a:p>
          <a:p>
            <a:r>
              <a:rPr lang="ru-RU" dirty="0" smtClean="0"/>
              <a:t>Слишком обильный полив</a:t>
            </a:r>
          </a:p>
          <a:p>
            <a:r>
              <a:rPr lang="ru-RU" dirty="0" smtClean="0"/>
              <a:t>Растение не полито</a:t>
            </a:r>
            <a:endParaRPr lang="ru-RU" dirty="0"/>
          </a:p>
        </p:txBody>
      </p:sp>
      <p:pic>
        <p:nvPicPr>
          <p:cNvPr id="6146" name="Picture 2" descr="C:\Users\yekrygina\Desktop\b17924e6870c9b8151deb8e3b2040ba4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12776"/>
            <a:ext cx="3203848" cy="249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yekrygina\Desktop\f4ebc35a5d4a5e0fb263302fb4989fb8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58772"/>
            <a:ext cx="4067944" cy="263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yekrygina\Desktop\-52-1024x74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58772"/>
            <a:ext cx="4320480" cy="263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96777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689</TotalTime>
  <Words>465</Words>
  <Application>Microsoft Office PowerPoint</Application>
  <PresentationFormat>Экран (4:3)</PresentationFormat>
  <Paragraphs>82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Эркер</vt:lpstr>
      <vt:lpstr>Урок учебной практики по теме:  «Пикировка горшечных культур и уход за пикированными растениями»» </vt:lpstr>
      <vt:lpstr>ТРЕБОВАНИЯ ОХРАНЫ ТРУДА ПЕРЕД НАЧАЛОМ РАБОТЫ</vt:lpstr>
      <vt:lpstr>Инструменты для посадки растений</vt:lpstr>
      <vt:lpstr>Материалы для пекировки растений</vt:lpstr>
      <vt:lpstr>Предполагаемые растения</vt:lpstr>
      <vt:lpstr>Пикировка- это отщипывание кончика корня при рассаживании молодых растений с  помощью заострённого колышка-пики при образовании 1-2 настоящих листьев.</vt:lpstr>
      <vt:lpstr>Презентация PowerPoint</vt:lpstr>
      <vt:lpstr>Правила пикировки</vt:lpstr>
      <vt:lpstr>Ошибки при пикировки растений</vt:lpstr>
      <vt:lpstr>Уход за рассадой после пикировки</vt:lpstr>
      <vt:lpstr>Профилактика болезней рассады и борьба с вредителями</vt:lpstr>
      <vt:lpstr>Повторная пикировка рассады</vt:lpstr>
      <vt:lpstr>Как и зачем закалять рассаду?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учебной практики по теме: «Посадка растений в грунт» </dc:title>
  <dc:creator>Крыгина Юлия Евгеньевна</dc:creator>
  <cp:lastModifiedBy>Крыгина Юлия Евгеньевна</cp:lastModifiedBy>
  <cp:revision>73</cp:revision>
  <dcterms:created xsi:type="dcterms:W3CDTF">2023-10-04T06:55:49Z</dcterms:created>
  <dcterms:modified xsi:type="dcterms:W3CDTF">2024-02-05T09:25:14Z</dcterms:modified>
</cp:coreProperties>
</file>