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62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4660"/>
  </p:normalViewPr>
  <p:slideViewPr>
    <p:cSldViewPr>
      <p:cViewPr varScale="1">
        <p:scale>
          <a:sx n="82" d="100"/>
          <a:sy n="82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173355" y="243841"/>
            <a:ext cx="879348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9489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19" y="1097280"/>
            <a:ext cx="390906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94894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9489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59936" y="1069847"/>
            <a:ext cx="4574286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9489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173355" y="243841"/>
            <a:ext cx="879348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DD85567-7C2A-43AC-B99A-B82BE7D861EF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9FFDAFD-06D6-49B9-8E6F-4A343D21C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8.xml"/><Relationship Id="rId18" Type="http://schemas.openxmlformats.org/officeDocument/2006/relationships/slide" Target="slide13.xml"/><Relationship Id="rId26" Type="http://schemas.openxmlformats.org/officeDocument/2006/relationships/slide" Target="slide21.xml"/><Relationship Id="rId3" Type="http://schemas.openxmlformats.org/officeDocument/2006/relationships/image" Target="../media/image2.gif"/><Relationship Id="rId21" Type="http://schemas.openxmlformats.org/officeDocument/2006/relationships/slide" Target="slide16.xml"/><Relationship Id="rId7" Type="http://schemas.openxmlformats.org/officeDocument/2006/relationships/image" Target="../media/image6.gif"/><Relationship Id="rId12" Type="http://schemas.openxmlformats.org/officeDocument/2006/relationships/slide" Target="slide7.xml"/><Relationship Id="rId17" Type="http://schemas.openxmlformats.org/officeDocument/2006/relationships/slide" Target="slide12.xml"/><Relationship Id="rId25" Type="http://schemas.openxmlformats.org/officeDocument/2006/relationships/slide" Target="slide20.xml"/><Relationship Id="rId2" Type="http://schemas.openxmlformats.org/officeDocument/2006/relationships/image" Target="../media/image1.gif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29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slide" Target="slide6.xml"/><Relationship Id="rId24" Type="http://schemas.openxmlformats.org/officeDocument/2006/relationships/slide" Target="slide19.xml"/><Relationship Id="rId32" Type="http://schemas.openxmlformats.org/officeDocument/2006/relationships/slide" Target="slide27.xml"/><Relationship Id="rId5" Type="http://schemas.openxmlformats.org/officeDocument/2006/relationships/image" Target="../media/image4.gif"/><Relationship Id="rId15" Type="http://schemas.openxmlformats.org/officeDocument/2006/relationships/slide" Target="slide10.xml"/><Relationship Id="rId23" Type="http://schemas.openxmlformats.org/officeDocument/2006/relationships/slide" Target="slide18.xml"/><Relationship Id="rId28" Type="http://schemas.openxmlformats.org/officeDocument/2006/relationships/slide" Target="slide23.xml"/><Relationship Id="rId10" Type="http://schemas.openxmlformats.org/officeDocument/2006/relationships/slide" Target="slide5.xml"/><Relationship Id="rId19" Type="http://schemas.openxmlformats.org/officeDocument/2006/relationships/slide" Target="slide14.xml"/><Relationship Id="rId31" Type="http://schemas.openxmlformats.org/officeDocument/2006/relationships/slide" Target="slide26.xml"/><Relationship Id="rId4" Type="http://schemas.openxmlformats.org/officeDocument/2006/relationships/image" Target="../media/image3.gif"/><Relationship Id="rId9" Type="http://schemas.openxmlformats.org/officeDocument/2006/relationships/slide" Target="slide4.xml"/><Relationship Id="rId14" Type="http://schemas.openxmlformats.org/officeDocument/2006/relationships/slide" Target="slide9.xml"/><Relationship Id="rId22" Type="http://schemas.openxmlformats.org/officeDocument/2006/relationships/slide" Target="slide17.xml"/><Relationship Id="rId27" Type="http://schemas.openxmlformats.org/officeDocument/2006/relationships/slide" Target="slide22.xml"/><Relationship Id="rId30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bel-m.ru/wp-content/uploads/2012/02/%D0%BA%D1%80%D0%BE%D0%B2%D0%B0%D1%82%D1%8C2.jpg" TargetMode="External"/><Relationship Id="rId3" Type="http://schemas.openxmlformats.org/officeDocument/2006/relationships/hyperlink" Target="https://im2-tub-ru.yandex.net/i?id=c22bb4dfd505d56f54fbb7c407394b0d&amp;n=33&amp;h=215&amp;w=150" TargetMode="External"/><Relationship Id="rId7" Type="http://schemas.openxmlformats.org/officeDocument/2006/relationships/hyperlink" Target="http://crosti.ru/patterns/00/01/e0/83a75e1139/picture.jpg" TargetMode="External"/><Relationship Id="rId2" Type="http://schemas.openxmlformats.org/officeDocument/2006/relationships/hyperlink" Target="http://kartinki-vernisazh.ru/_ph/170/1/303391312.gif?148205977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imgou.ru/adata/24158.jpg" TargetMode="External"/><Relationship Id="rId5" Type="http://schemas.openxmlformats.org/officeDocument/2006/relationships/hyperlink" Target="https://2.bp.blogspot.com/-BKJH0Q9bcqI/UEDUkelBoPI/AAAAAAAADAs/G9R2h5l_9bo/s1600/burger-fish-burger.png" TargetMode="External"/><Relationship Id="rId10" Type="http://schemas.openxmlformats.org/officeDocument/2006/relationships/hyperlink" Target="http://russianpoetry.ru/images/photos/medium/article167397.jpg" TargetMode="External"/><Relationship Id="rId4" Type="http://schemas.openxmlformats.org/officeDocument/2006/relationships/hyperlink" Target="http://misanec.ru/wp-content/uploads/2016/07/papa-i-syn.jpg" TargetMode="External"/><Relationship Id="rId9" Type="http://schemas.openxmlformats.org/officeDocument/2006/relationships/hyperlink" Target="http://www.lakonza.ru/UserFiles/Image/Logart/logart_stol_derevo/img263_16650_big.jpg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im2-tub-ru.yandex.net/i?id=51b11f39c6a1653ee14d31560ec298e7&amp;n=33&amp;h=166&amp;w=179" TargetMode="External"/><Relationship Id="rId3" Type="http://schemas.openxmlformats.org/officeDocument/2006/relationships/hyperlink" Target="http://reginspa.kz/img/can.png" TargetMode="External"/><Relationship Id="rId7" Type="http://schemas.openxmlformats.org/officeDocument/2006/relationships/hyperlink" Target="http://m.gifmania.ru/Animated-Gifs-Landshafty/Animations-Climatology/Images-Rainbow/Rainbow-64814.gif" TargetMode="External"/><Relationship Id="rId2" Type="http://schemas.openxmlformats.org/officeDocument/2006/relationships/hyperlink" Target="http://propertywithoutborders.ru/img/580a604e8aed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ochkagif.ru/_ph/80/2/203150026.gif" TargetMode="External"/><Relationship Id="rId5" Type="http://schemas.openxmlformats.org/officeDocument/2006/relationships/hyperlink" Target="http://animal-store.ru/img/2015/043023/4524272" TargetMode="External"/><Relationship Id="rId10" Type="http://schemas.openxmlformats.org/officeDocument/2006/relationships/hyperlink" Target="https://im1-tub-ru.yandex.net/i?id=fd1f52faf21766e1eabf1950a30c5885&amp;n=33&amp;h=215&amp;w=206" TargetMode="External"/><Relationship Id="rId4" Type="http://schemas.openxmlformats.org/officeDocument/2006/relationships/hyperlink" Target="http://www.stihi.ru/pics/2013/08/06/7441.jpg" TargetMode="External"/><Relationship Id="rId9" Type="http://schemas.openxmlformats.org/officeDocument/2006/relationships/hyperlink" Target="http://l-userpic.livejournal.com/32688807/775367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357299"/>
            <a:ext cx="8458200" cy="2714644"/>
          </a:xfrm>
        </p:spPr>
        <p:txBody>
          <a:bodyPr>
            <a:no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СвОЯ</a:t>
            </a:r>
            <a:r>
              <a:rPr lang="ru-RU" sz="66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ИГРА </a:t>
            </a:r>
            <a:br>
              <a:rPr lang="ru-RU" sz="66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английскому языку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714884"/>
            <a:ext cx="8458200" cy="135732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УМК «Английский в фокусе» </a:t>
            </a:r>
            <a:r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t>2 </a:t>
            </a:r>
            <a:r>
              <a:rPr lang="ru-RU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класс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Скажи на английском языке:</a:t>
            </a:r>
            <a:endParaRPr lang="ru-RU" sz="4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счастливая семья,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грустная бабушка.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Переведи на русский язык:</a:t>
            </a:r>
            <a:endParaRPr lang="ru-RU" sz="4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My family is big: daddy, mummy, brother and me.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Напиши на английском языке:</a:t>
            </a:r>
            <a:endParaRPr lang="ru-RU" sz="4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600" b="1" dirty="0" smtClean="0"/>
          </a:p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Счастливый брат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 это?</a:t>
            </a:r>
            <a:endParaRPr lang="ru-RU" sz="4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8" name="Picture 2" descr="D:\Temp\кровать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3545427" cy="2222497"/>
          </a:xfrm>
          <a:prstGeom prst="rect">
            <a:avLst/>
          </a:prstGeom>
          <a:noFill/>
        </p:spPr>
      </p:pic>
      <p:pic>
        <p:nvPicPr>
          <p:cNvPr id="4099" name="Picture 3" descr="D:\Tem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71876"/>
            <a:ext cx="3857652" cy="2762255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буквы не хватает в словах?</a:t>
            </a:r>
            <a:endParaRPr lang="ru-RU" sz="4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Kitc_en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bat_, </a:t>
            </a:r>
          </a:p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c_air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Скажи на английском языке:</a:t>
            </a:r>
            <a:endParaRPr lang="ru-RU" sz="4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Где папа?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 спальне.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Переведи на русский язык:</a:t>
            </a:r>
            <a:endParaRPr lang="ru-RU" sz="4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 my tree house there is a red table.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Напиши на английском языке:</a:t>
            </a:r>
            <a:endParaRPr lang="ru-RU" sz="4400" b="1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Теплица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(зелёный дом)</a:t>
            </a:r>
            <a:endParaRPr lang="ru-RU" sz="5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:\Tem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071942"/>
            <a:ext cx="3571900" cy="2428892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это цвет?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2" name="Picture 2" descr="D:\Temp\brown-paint-spl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2928958" cy="2643206"/>
          </a:xfrm>
          <a:prstGeom prst="rect">
            <a:avLst/>
          </a:prstGeom>
          <a:noFill/>
        </p:spPr>
      </p:pic>
      <p:pic>
        <p:nvPicPr>
          <p:cNvPr id="5123" name="Picture 3" descr="D:\Temp\article1673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214686"/>
            <a:ext cx="2857500" cy="285750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буквы не хватает в словах?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Yello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_,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_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hite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bro_n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285720" y="285728"/>
            <a:ext cx="1143008" cy="90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30000"/>
          </a:blip>
          <a:srcRect/>
          <a:stretch>
            <a:fillRect/>
          </a:stretch>
        </p:blipFill>
        <p:spPr bwMode="auto">
          <a:xfrm>
            <a:off x="285720" y="1428736"/>
            <a:ext cx="120967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lum bright="30000"/>
          </a:blip>
          <a:srcRect/>
          <a:stretch>
            <a:fillRect/>
          </a:stretch>
        </p:blipFill>
        <p:spPr bwMode="auto">
          <a:xfrm>
            <a:off x="214282" y="2857496"/>
            <a:ext cx="1419223" cy="115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5">
            <a:lum bright="30000"/>
          </a:blip>
          <a:srcRect/>
          <a:stretch>
            <a:fillRect/>
          </a:stretch>
        </p:blipFill>
        <p:spPr bwMode="auto">
          <a:xfrm>
            <a:off x="357158" y="4286256"/>
            <a:ext cx="132397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lum bright="30000"/>
          </a:blip>
          <a:stretch>
            <a:fillRect/>
          </a:stretch>
        </p:blipFill>
        <p:spPr bwMode="auto">
          <a:xfrm>
            <a:off x="285721" y="5429264"/>
            <a:ext cx="1500198" cy="1220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1429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21429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21429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1429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72396" y="21429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142873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142873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142873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142873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50" y="142873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271462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271462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2786058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786058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72396" y="2786058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400050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400050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400050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542926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72396" y="4071942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542926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5357826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542926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00050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72396" y="5429264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Прямоугольник 37"/>
          <p:cNvSpPr/>
          <p:nvPr/>
        </p:nvSpPr>
        <p:spPr>
          <a:xfrm>
            <a:off x="1857356" y="285728"/>
            <a:ext cx="92869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 action="ppaction://hlinksldjump"/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28992" y="285728"/>
            <a:ext cx="100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 action="ppaction://hlinksldjump"/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57752" y="285728"/>
            <a:ext cx="10001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0" action="ppaction://hlinksldjump"/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143636" y="214290"/>
            <a:ext cx="12858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1" action="ppaction://hlinksldjump"/>
              </a:rPr>
              <a:t>4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572396" y="214290"/>
            <a:ext cx="13573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2" action="ppaction://hlinksldjump"/>
              </a:rPr>
              <a:t>5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16812" y="1500174"/>
            <a:ext cx="7692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3" action="ppaction://hlinksldjump"/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28992" y="1500174"/>
            <a:ext cx="10001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4" action="ppaction://hlinksldjump"/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86315" y="1500174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5" action="ppaction://hlinksldjump"/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86513" y="1428736"/>
            <a:ext cx="100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6" action="ppaction://hlinksldjump"/>
              </a:rPr>
              <a:t>4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858148" y="1357298"/>
            <a:ext cx="9286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7" action="ppaction://hlinksldjump"/>
              </a:rPr>
              <a:t>5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016812" y="2786058"/>
            <a:ext cx="9121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8" action="ppaction://hlinksldjump"/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500430" y="2786058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9" action="ppaction://hlinksldjump"/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929191" y="2786058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0" action="ppaction://hlinksldjump"/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6512" y="2714620"/>
            <a:ext cx="1071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1" action="ppaction://hlinksldjump"/>
              </a:rPr>
              <a:t>4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786711" y="2786058"/>
            <a:ext cx="857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2" action="ppaction://hlinksldjump"/>
              </a:rPr>
              <a:t>5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857356" y="4000504"/>
            <a:ext cx="13573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3" action="ppaction://hlinksldjump"/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357555" y="4071942"/>
            <a:ext cx="12858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4" action="ppaction://hlinksldjump"/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643437" y="4000504"/>
            <a:ext cx="15716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5" action="ppaction://hlinksldjump"/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500694" y="4000504"/>
            <a:ext cx="27146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6" action="ppaction://hlinksldjump"/>
              </a:rPr>
              <a:t>4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715272" y="4071942"/>
            <a:ext cx="9286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7" action="ppaction://hlinksldjump"/>
              </a:rPr>
              <a:t>5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016813" y="5357826"/>
            <a:ext cx="11264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8" action="ppaction://hlinksldjump"/>
              </a:rPr>
              <a:t>1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071802" y="5357825"/>
            <a:ext cx="20717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9" action="ppaction://hlinksldjump"/>
              </a:rPr>
              <a:t>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857753" y="5357826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0" action="ppaction://hlinksldjump"/>
              </a:rPr>
              <a:t>3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143636" y="5357826"/>
            <a:ext cx="15001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1" action="ppaction://hlinksldjump"/>
              </a:rPr>
              <a:t>4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643834" y="5429264"/>
            <a:ext cx="11430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2" action="ppaction://hlinksldjump"/>
              </a:rPr>
              <a:t>5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14283" y="285728"/>
            <a:ext cx="12144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14282" y="1714488"/>
            <a:ext cx="14287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5721" y="3214686"/>
            <a:ext cx="12144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42845" y="4500570"/>
            <a:ext cx="164307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Цвета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14282" y="5786454"/>
            <a:ext cx="15716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Скажи на английском языке: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красная коробка,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синяя лампа.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Переведи на русский язык: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My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favourite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colours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are yellow and green.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Напиши на английском языке: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белый кот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218" name="Picture 2" descr="D:\Tem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71810"/>
            <a:ext cx="3714776" cy="2667011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Назови числа.</a:t>
            </a:r>
            <a:endParaRPr lang="ru-RU" sz="4400" b="1" dirty="0">
              <a:solidFill>
                <a:srgbClr val="00B0F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7,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10.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буквы не хватает в словах?</a:t>
            </a:r>
            <a:endParaRPr lang="ru-RU" sz="4400" b="1" dirty="0">
              <a:solidFill>
                <a:srgbClr val="00B0F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F_ve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e_ght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n_ne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Скажи на английском языке:</a:t>
            </a:r>
            <a:endParaRPr lang="ru-RU" sz="4400" b="1" dirty="0">
              <a:solidFill>
                <a:srgbClr val="00B0F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Мне 6 лет.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194" name="Picture 2" descr="D:\Temp\74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143248"/>
            <a:ext cx="4278314" cy="3068640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Переведи на русский язык:</a:t>
            </a:r>
            <a:endParaRPr lang="ru-RU" sz="4400" b="1" dirty="0">
              <a:solidFill>
                <a:srgbClr val="00B0F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It's my birthday today.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Напиши на английском языке:</a:t>
            </a:r>
            <a:endParaRPr lang="ru-RU" sz="4400" b="1" dirty="0">
              <a:solidFill>
                <a:srgbClr val="00B0F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две свечи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 descr="D:\Tem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286124"/>
            <a:ext cx="2428892" cy="2786082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Ссылки:</a:t>
            </a:r>
            <a:endParaRPr lang="ru-RU" sz="4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71612"/>
            <a:ext cx="8686800" cy="4508513"/>
          </a:xfrm>
        </p:spPr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hlinkClick r:id="rId2"/>
              </a:rPr>
              <a:t>http://kartinki-vernisazh.ru/_ph/170/1/303391312.gif?1482059776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3"/>
              </a:rPr>
              <a:t>https://im2-tub-ru.yandex.net/i?id=c22bb4dfd505d56f54fbb7c407394b0d&amp;n=33&amp;h=215&amp;w=150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4"/>
              </a:rPr>
              <a:t>http://misanec.ru/wp-content/uploads/2016/07/papa-i-syn.jpg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5"/>
              </a:rPr>
              <a:t>https://2.bp.blogspot.com/-BKJH0Q9bcqI/UEDUkelBoPI/AAAAAAAADAs/G9R2h5l_9bo/s1600/burger-fish-burger.png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6"/>
              </a:rPr>
              <a:t>http://www.kimgou.ru/adata/24158.jpg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7"/>
              </a:rPr>
              <a:t>http://crosti.ru/patterns/00/01/e0/83a75e1139/picture.jpg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8"/>
              </a:rPr>
              <a:t>http://bel-m.ru/wp-content/uploads/2012/02/%D0%BA%D1%80%D0%BE%D0%B2%D0%B0%D1%82%D1%8C2.jpg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9"/>
              </a:rPr>
              <a:t>http://www.lakonza.ru/UserFiles/Image/Logart/logart_stol_derevo/img263_16650_big.jpg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http://www.publicdomainpictures.net/pictures/80000/t2/brown-paint-splat.jpg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  <a:hlinkClick r:id="rId10"/>
              </a:rPr>
              <a:t>http://russianpoetry.ru/images/photos/medium/article167397.jpg</a:t>
            </a:r>
            <a:endParaRPr lang="ru-RU" sz="1200" dirty="0" smtClean="0">
              <a:solidFill>
                <a:schemeClr val="tx1"/>
              </a:solidFill>
            </a:endParaRP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Ссылки: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  <a:hlinkClick r:id="rId2"/>
              </a:rPr>
              <a:t>http://propertywithoutborders.ru/img/580a604e8aed8.jpg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3"/>
              </a:rPr>
              <a:t>http://reginspa.kz/img/can.png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4"/>
              </a:rPr>
              <a:t>http://www.stihi.ru/pics/2013/08/06/7441.jpg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5"/>
              </a:rPr>
              <a:t>http://animal-store.ru/img/2015/043023/4524272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6"/>
              </a:rPr>
              <a:t>http://www.tochkagif.ru/_ph/80/2/203150026.gif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7"/>
              </a:rPr>
              <a:t>http://m.gifmania.ru/Animated-Gifs-Landshafty/Animations-Climatology/Images-Rainbow/Rainbow-64814.gif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8"/>
              </a:rPr>
              <a:t>https://im2-tub-ru.yandex.net/i?id=51b11f39c6a1653ee14d31560ec298e7&amp;n=33&amp;h=166&amp;w=179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9"/>
              </a:rPr>
              <a:t>http://l-userpic.livejournal.com/32688807/7753677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  <a:hlinkClick r:id="rId10"/>
              </a:rPr>
              <a:t>https://im1-tub-ru.yandex.net/i?id=fd1f52faf21766e1eabf1950a30c5885&amp;n=33&amp;h=215&amp;w=206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Английский язык. 2 класс: учеб. для </a:t>
            </a:r>
            <a:r>
              <a:rPr lang="ru-RU" sz="2400" dirty="0" err="1" smtClean="0">
                <a:solidFill>
                  <a:schemeClr val="tx1"/>
                </a:solidFill>
              </a:rPr>
              <a:t>общеобразоват</a:t>
            </a:r>
            <a:r>
              <a:rPr lang="ru-RU" sz="2400" dirty="0" smtClean="0">
                <a:solidFill>
                  <a:schemeClr val="tx1"/>
                </a:solidFill>
              </a:rPr>
              <a:t>. организаций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ru-RU" sz="2400" dirty="0" smtClean="0">
                <a:solidFill>
                  <a:schemeClr val="tx1"/>
                </a:solidFill>
              </a:rPr>
              <a:t>Н.И.Быкова, Д.Дули, М.Д.Поспелова, В.Эванс. – 6-е изд. – М.: </a:t>
            </a:r>
            <a:r>
              <a:rPr lang="en-US" sz="2400" dirty="0" smtClean="0">
                <a:solidFill>
                  <a:schemeClr val="tx1"/>
                </a:solidFill>
              </a:rPr>
              <a:t>Express Publishing</a:t>
            </a:r>
            <a:r>
              <a:rPr lang="ru-RU" sz="2400" dirty="0" smtClean="0">
                <a:solidFill>
                  <a:schemeClr val="tx1"/>
                </a:solidFill>
              </a:rPr>
              <a:t>: Просвещение, 2015.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 это?</a:t>
            </a:r>
            <a:r>
              <a:rPr lang="en-US" sz="44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4400" b="1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D:\Temp\burger-fish-burger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57250" y="2649829"/>
            <a:ext cx="3565525" cy="2837867"/>
          </a:xfrm>
          <a:prstGeom prst="rect">
            <a:avLst/>
          </a:prstGeom>
          <a:noFill/>
        </p:spPr>
      </p:pic>
      <p:pic>
        <p:nvPicPr>
          <p:cNvPr id="2051" name="Picture 3" descr="D:\Temp\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3786214" cy="3500462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357158" y="6357958"/>
            <a:ext cx="714380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буквы не хватает в словах?</a:t>
            </a:r>
            <a:endParaRPr lang="ru-RU" sz="4400" b="1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sz="6600" dirty="0" smtClean="0"/>
          </a:p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Cho_olate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endParaRPr lang="ru-RU" sz="66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_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_hips.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6215082"/>
            <a:ext cx="857256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Скажи на английском языке:</a:t>
            </a:r>
            <a:endParaRPr lang="ru-RU" sz="4400" b="1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/>
              <a:t>  </a:t>
            </a: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яблочный сок, банановый торт.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500034" y="6215082"/>
            <a:ext cx="857256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Переведи на русский язык: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My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favourite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food is chocolate ice cream.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215082"/>
            <a:ext cx="1000132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Напиши на английском языке:</a:t>
            </a:r>
            <a:endParaRPr lang="ru-RU" sz="4400" b="1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Вкусные апельсины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4" name="Picture 2" descr="D:\Tem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929066"/>
            <a:ext cx="3190875" cy="2047875"/>
          </a:xfrm>
          <a:prstGeom prst="rect">
            <a:avLst/>
          </a:prstGeom>
          <a:noFill/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Кто это?</a:t>
            </a:r>
            <a:endParaRPr lang="ru-RU" sz="4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D:\Temp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2143140" cy="3214710"/>
          </a:xfrm>
          <a:prstGeom prst="rect">
            <a:avLst/>
          </a:prstGeom>
          <a:noFill/>
        </p:spPr>
      </p:pic>
      <p:pic>
        <p:nvPicPr>
          <p:cNvPr id="1027" name="Picture 3" descr="D:\Temp\papa-i-sy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3786182" cy="3214710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Какой буквы не хватает в словах?</a:t>
            </a:r>
            <a:endParaRPr lang="ru-RU" sz="4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mu_my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grand_a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</a:p>
          <a:p>
            <a:pPr algn="ctr">
              <a:buNone/>
            </a:pP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6600" b="1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fa_ily</a:t>
            </a:r>
            <a:r>
              <a:rPr lang="en-US" sz="6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66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357158" y="614364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tf00001221</Template>
  <TotalTime>655</TotalTime>
  <Words>404</Words>
  <Application>Microsoft Office PowerPoint</Application>
  <PresentationFormat>Экран (4:3)</PresentationFormat>
  <Paragraphs>117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Basis</vt:lpstr>
      <vt:lpstr>СвОЯ ИГРА  по английскому языку </vt:lpstr>
      <vt:lpstr>Презентация PowerPoint</vt:lpstr>
      <vt:lpstr>Что это? </vt:lpstr>
      <vt:lpstr>Какой буквы не хватает в словах?</vt:lpstr>
      <vt:lpstr>Скажи на английском языке:</vt:lpstr>
      <vt:lpstr>Переведи на русский язык: </vt:lpstr>
      <vt:lpstr>Напиши на английском языке:</vt:lpstr>
      <vt:lpstr>Кто это?</vt:lpstr>
      <vt:lpstr>Какой буквы не хватает в словах?</vt:lpstr>
      <vt:lpstr>Скажи на английском языке:</vt:lpstr>
      <vt:lpstr>Переведи на русский язык:</vt:lpstr>
      <vt:lpstr>Напиши на английском языке:</vt:lpstr>
      <vt:lpstr>Что это?</vt:lpstr>
      <vt:lpstr>Какой буквы не хватает в словах?</vt:lpstr>
      <vt:lpstr>Скажи на английском языке:</vt:lpstr>
      <vt:lpstr>Переведи на русский язык:</vt:lpstr>
      <vt:lpstr>Напиши на английском языке:</vt:lpstr>
      <vt:lpstr>Какой это цвет?</vt:lpstr>
      <vt:lpstr>Какой буквы не хватает в словах?</vt:lpstr>
      <vt:lpstr>Скажи на английском языке:</vt:lpstr>
      <vt:lpstr>Переведи на русский язык:</vt:lpstr>
      <vt:lpstr>Напиши на английском языке:</vt:lpstr>
      <vt:lpstr>Назови числа.</vt:lpstr>
      <vt:lpstr>Какой буквы не хватает в словах?</vt:lpstr>
      <vt:lpstr>Скажи на английском языке:</vt:lpstr>
      <vt:lpstr>Переведи на русский язык:</vt:lpstr>
      <vt:lpstr>Напиши на английском языке:</vt:lpstr>
      <vt:lpstr>Ссылки:</vt:lpstr>
      <vt:lpstr>Ссылки: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PC11042016</dc:creator>
  <cp:lastModifiedBy>Пользователь</cp:lastModifiedBy>
  <cp:revision>66</cp:revision>
  <dcterms:created xsi:type="dcterms:W3CDTF">2017-01-22T11:41:06Z</dcterms:created>
  <dcterms:modified xsi:type="dcterms:W3CDTF">2018-03-14T07:08:03Z</dcterms:modified>
</cp:coreProperties>
</file>