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/>
    <p:restoredTop sz="94694"/>
  </p:normalViewPr>
  <p:slideViewPr>
    <p:cSldViewPr snapToGrid="0">
      <p:cViewPr>
        <p:scale>
          <a:sx n="80" d="100"/>
          <a:sy n="80" d="100"/>
        </p:scale>
        <p:origin x="-126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8640B5-4EE6-29B7-86CB-CEA27CEBAC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9ECC795-BD57-A90B-FE59-137C7AC352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F0580E5-9255-18BC-1DA3-1B0A7B111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6CDC-C0FD-1249-8AD4-B5434402BAC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425C08F-EEE1-4EA2-6037-8212376D3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32749B-5230-1E05-DB24-695C0FF0F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7DB3-2A36-3B46-A230-E816C3E78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41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22BEF1-BC8B-FBA0-C971-D858F886C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9A57282E-7599-3626-ED84-C2009DEC35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5249DC0-C2DC-3CB9-3474-24A71B9E8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6CDC-C0FD-1249-8AD4-B5434402BAC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A51302E-CDBA-236C-4190-20DF3F54F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E25E6B3-B8DB-FC38-9A6E-2C5BF69D1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7DB3-2A36-3B46-A230-E816C3E78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996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B1D430F-5D62-0678-9D6D-6662E31FFA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3D9347C-3F14-F697-CEF7-C5EC4D8C9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1111D91-57CC-E1A6-30D9-DC03AEFD0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6CDC-C0FD-1249-8AD4-B5434402BAC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F97E709-B94E-CB05-B2C9-EAEAC0F11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B019F05-5DD0-6528-6355-08B70FCF9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7DB3-2A36-3B46-A230-E816C3E78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883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5FCDA7-ED47-002E-8EF9-73FB009DA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2787742-0CCB-DF40-4A37-0E87D62CE0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DD7786F-F424-A36E-E48B-ED23F4BEB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6CDC-C0FD-1249-8AD4-B5434402BAC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D829541-99AA-90CA-C803-C0A11FCDA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EA94FFE-2E31-B6C0-37EF-8BCECA952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7DB3-2A36-3B46-A230-E816C3E78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582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ACE703-6BFB-E88E-E472-EB3A8073C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EBDE4F6-0422-52FC-8AE4-9AF8D52EAB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1F048EA-E38A-2282-7B78-F454451B3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6CDC-C0FD-1249-8AD4-B5434402BAC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4527B28-7021-DDB0-DFAC-7855DBDE9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E3E60A0-A5BA-5309-B521-FEE31BF60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7DB3-2A36-3B46-A230-E816C3E78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990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110C330-0342-C4B8-A248-DC4E80118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E79EEF1-C8DE-0BB7-A337-27FB2F2291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5FF5BB1-F94D-68A1-878C-8835242E28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86EEC32-1348-EC52-D7AD-EEAEE897E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6CDC-C0FD-1249-8AD4-B5434402BAC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D74AAF2-169A-708E-954D-95FB67D7B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6746E77-823E-4FDA-2158-FBAA0A731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7DB3-2A36-3B46-A230-E816C3E78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236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8211CA-CECD-15A6-3EF2-27E23C23D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647D5CF-3155-8082-EA2C-87FD77D41C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1DD5179-FF35-7BFB-C617-FE533EFA93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640BA3E-777A-9B3A-136C-A7267A8C90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0001D64-10CC-8C44-9D85-836A20AFD6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D33C5D3-7AD9-4D34-0973-5599C986F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6CDC-C0FD-1249-8AD4-B5434402BAC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72F6AE7-493B-711A-1448-DDBB21F68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2DFC313F-0099-E860-434F-1D4FA7322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7DB3-2A36-3B46-A230-E816C3E78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651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0F3E47-CA6C-6ECF-4B63-B0B9B8D0F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8522047-B56B-AFB1-F09B-0970B9D64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6CDC-C0FD-1249-8AD4-B5434402BAC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63299C4-1E28-1F8F-1EC4-2B12D8325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61DBB60-2D24-0D1F-CE58-1FDE929DF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7DB3-2A36-3B46-A230-E816C3E78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346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3303E53-F3E4-B8BE-B014-2E92849FA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6CDC-C0FD-1249-8AD4-B5434402BAC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07AD402-5C50-1E2B-F39B-F2F88FC83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4B2FC09-8FE5-ED6E-6C87-931D964BF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7DB3-2A36-3B46-A230-E816C3E78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806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DCCBD1-69D3-939F-E585-63FD698FF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730983E-F673-8382-20AD-278AFEFEEF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E9E9BBF-9E5E-5DCB-1DB4-923DD435F8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833BE5A-8B13-BDF1-A352-462CFC9B3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6CDC-C0FD-1249-8AD4-B5434402BAC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16C17C4-F44F-6B35-6349-28AE6FD08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94E7F68-5D1B-5162-6EEC-82991A41C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7DB3-2A36-3B46-A230-E816C3E78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388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5152A3-4290-914B-F2AC-E90B48A57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6D6C8DE9-EFFB-8C46-084F-F7FAA78C1E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C978DBA-48E1-1A31-3777-5C72EDC326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C5535A3-FC37-FACD-DB5F-9EFDB75B2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6CDC-C0FD-1249-8AD4-B5434402BAC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5162FD6-91BC-3913-63F5-CA1B51AD6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09F8F97-82E8-782E-C1B5-FD25B97AA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37DB3-2A36-3B46-A230-E816C3E78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675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ED1A92F-2C92-ED7B-7A46-C98136558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1E661D2-ED7D-350D-7F91-0CAD84A42A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E9F02B9-4959-7E70-7E4C-2B2BCD492B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46CDC-C0FD-1249-8AD4-B5434402BAC8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62DF0CA-BE9B-70F5-36A1-3A59E29F0A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EDA265B-CA44-5CF8-E2A2-87D403872C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37DB3-2A36-3B46-A230-E816C3E783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764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E80BB6-F236-AF0D-57D2-FDC24ADD96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6544" y="1122363"/>
            <a:ext cx="10199456" cy="2387600"/>
          </a:xfrm>
        </p:spPr>
        <p:txBody>
          <a:bodyPr>
            <a:no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социал-демократическая рабочая партия (большевиков) – РСДРП(б)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3BC805F-D51D-842A-6B8D-9680FEB05D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7876" y="4529958"/>
            <a:ext cx="9270124" cy="727841"/>
          </a:xfrm>
        </p:spPr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326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3B42A481-0428-B61E-6F28-A0B6FE067846}"/>
              </a:ext>
            </a:extLst>
          </p:cNvPr>
          <p:cNvSpPr/>
          <p:nvPr/>
        </p:nvSpPr>
        <p:spPr>
          <a:xfrm>
            <a:off x="497151" y="150921"/>
            <a:ext cx="5530788" cy="11274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E84FFA-7592-8519-38AE-1BEDA33B6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050" y="230819"/>
            <a:ext cx="5450890" cy="949911"/>
          </a:xfrm>
        </p:spPr>
        <p:txBody>
          <a:bodyPr>
            <a:normAutofit/>
          </a:bodyPr>
          <a:lstStyle/>
          <a:p>
            <a:r>
              <a:rPr lang="ru-RU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РСДРП(б)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EA53211-05F2-381C-B9BA-D24E6BCA1280}"/>
              </a:ext>
            </a:extLst>
          </p:cNvPr>
          <p:cNvSpPr txBox="1"/>
          <p:nvPr/>
        </p:nvSpPr>
        <p:spPr>
          <a:xfrm>
            <a:off x="825625" y="1278385"/>
            <a:ext cx="4172503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социал-демократическая рабочая партия большевиков, более известная как РСДРП(б), была революционной политической партией, которая сыграла ключевую роль в свержении царского режима и установлении советской власти в России. Партия была основана в 1903 году группой марксистских революционеров, и в итоге вышла победителем из серии политических и вооруженных конфликтов, приведших к Октябрьской революции 1917 года и последующему созданию Советского Союза.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E82697E-AD3A-1EDA-2D86-F68F4D5C7970}"/>
              </a:ext>
            </a:extLst>
          </p:cNvPr>
          <p:cNvSpPr/>
          <p:nvPr/>
        </p:nvSpPr>
        <p:spPr>
          <a:xfrm>
            <a:off x="497151" y="1278385"/>
            <a:ext cx="328474" cy="51490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CE85AF80-F001-8695-15FC-3BC6EE1DC085}"/>
              </a:ext>
            </a:extLst>
          </p:cNvPr>
          <p:cNvSpPr/>
          <p:nvPr/>
        </p:nvSpPr>
        <p:spPr>
          <a:xfrm>
            <a:off x="5699466" y="1278385"/>
            <a:ext cx="328474" cy="51490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A7516491-E22B-37F6-26F8-388E865A462C}"/>
              </a:ext>
            </a:extLst>
          </p:cNvPr>
          <p:cNvSpPr/>
          <p:nvPr/>
        </p:nvSpPr>
        <p:spPr>
          <a:xfrm>
            <a:off x="497152" y="6427432"/>
            <a:ext cx="5530788" cy="2796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4A8C50D-B673-C948-3C61-7E7292FA4A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0729" y="3565446"/>
            <a:ext cx="4637097" cy="314163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112E472A-C9D5-805A-E4CE-102EB66495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7302" y="288884"/>
            <a:ext cx="4519221" cy="314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00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5370922C-7A0D-2493-40AF-5778FD95BB8E}"/>
              </a:ext>
            </a:extLst>
          </p:cNvPr>
          <p:cNvSpPr/>
          <p:nvPr/>
        </p:nvSpPr>
        <p:spPr>
          <a:xfrm>
            <a:off x="301841" y="168677"/>
            <a:ext cx="6800295" cy="11896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DA15E2-9761-B300-402C-2B35F2C16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4" y="168677"/>
            <a:ext cx="6658252" cy="1189606"/>
          </a:xfrm>
        </p:spPr>
        <p:txBody>
          <a:bodyPr/>
          <a:lstStyle/>
          <a:p>
            <a:r>
              <a:rPr lang="ru-RU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Идеология большевиков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96C6936-555A-18AA-C6C9-D73F43ABF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071" y="1358282"/>
            <a:ext cx="5992426" cy="5832631"/>
          </a:xfrm>
        </p:spPr>
        <p:txBody>
          <a:bodyPr>
            <a:normAutofit/>
          </a:bodyPr>
          <a:lstStyle/>
          <a:p>
            <a:pPr algn="l"/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идеологическими принципами большевиков были марксизм-ленинизм и пролетарский интернационализм. Они верили в необходимость насильственной революции для свержения капиталистического строя и установления диктатуры пролетариата. Большевики отвергали либеральную демократию и выступали за создание однопартийной социалистической системы под руководством РСДРП(б).</a:t>
            </a:r>
          </a:p>
          <a:p>
            <a:pPr algn="l"/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Другими ключевыми элементами большевистской идеологии были централизованное планирование экономики, национализация промышленности и коллективизация сельского хозяйства. Партия также поддерживала политику воинствующего атеизма и культ личности вождя - Владимира Ленина.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E6E66E4-040A-2BCB-146D-7A21971BE142}"/>
              </a:ext>
            </a:extLst>
          </p:cNvPr>
          <p:cNvSpPr/>
          <p:nvPr/>
        </p:nvSpPr>
        <p:spPr>
          <a:xfrm>
            <a:off x="301841" y="1358283"/>
            <a:ext cx="328474" cy="48506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E0E481D-DB89-227D-3A42-AF2A8D2F4187}"/>
              </a:ext>
            </a:extLst>
          </p:cNvPr>
          <p:cNvSpPr/>
          <p:nvPr/>
        </p:nvSpPr>
        <p:spPr>
          <a:xfrm>
            <a:off x="6773662" y="1358282"/>
            <a:ext cx="328474" cy="48506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FADF9CD-00CF-8838-32FB-ACE2EBF8F877}"/>
              </a:ext>
            </a:extLst>
          </p:cNvPr>
          <p:cNvSpPr/>
          <p:nvPr/>
        </p:nvSpPr>
        <p:spPr>
          <a:xfrm>
            <a:off x="301840" y="6208979"/>
            <a:ext cx="6800295" cy="2796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Изображение">
            <a:extLst>
              <a:ext uri="{FF2B5EF4-FFF2-40B4-BE49-F238E27FC236}">
                <a16:creationId xmlns:a16="http://schemas.microsoft.com/office/drawing/2014/main" xmlns="" id="{0277627E-29D8-1B95-930D-5E775E8D2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825" y="3576927"/>
            <a:ext cx="4114123" cy="2911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Большевики - кто это такие простыми словами (краткое определение), почему  они так назывались, история партии">
            <a:extLst>
              <a:ext uri="{FF2B5EF4-FFF2-40B4-BE49-F238E27FC236}">
                <a16:creationId xmlns:a16="http://schemas.microsoft.com/office/drawing/2014/main" xmlns="" id="{E870FC4E-6AFC-6D41-B3BB-0E9391E74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108" y="275209"/>
            <a:ext cx="3869556" cy="290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285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50865FB4-06A9-3945-A37D-2407C9340609}"/>
              </a:ext>
            </a:extLst>
          </p:cNvPr>
          <p:cNvSpPr/>
          <p:nvPr/>
        </p:nvSpPr>
        <p:spPr>
          <a:xfrm>
            <a:off x="221942" y="305405"/>
            <a:ext cx="11532093" cy="12304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72B507-4B99-8C81-D40E-AB798450E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049" y="337351"/>
            <a:ext cx="10776751" cy="1353337"/>
          </a:xfrm>
        </p:spPr>
        <p:txBody>
          <a:bodyPr/>
          <a:lstStyle/>
          <a:p>
            <a:r>
              <a:rPr lang="ru-RU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Лидеры РСДРП(б)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B02392E-EC9D-34E9-076D-FF949924846E}"/>
              </a:ext>
            </a:extLst>
          </p:cNvPr>
          <p:cNvSpPr txBox="1"/>
          <p:nvPr/>
        </p:nvSpPr>
        <p:spPr>
          <a:xfrm>
            <a:off x="613296" y="1535837"/>
            <a:ext cx="3375737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Ленин</a:t>
            </a:r>
          </a:p>
          <a:p>
            <a:pPr algn="l"/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Ленин был основателем и бессменным лидером РСДРП(б). Он разработал стратегию вооруженного захвата власти и возглавил Октябрьскую революцию 1917 года. Ленин стал первым главой советского государства и оказал огромное влияние на развитие марксизма-ленинизма как идеологической основы большевизма.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58FAA66-D40B-4BAB-951A-41ED31FF2236}"/>
              </a:ext>
            </a:extLst>
          </p:cNvPr>
          <p:cNvSpPr txBox="1"/>
          <p:nvPr/>
        </p:nvSpPr>
        <p:spPr>
          <a:xfrm>
            <a:off x="4114060" y="1535837"/>
            <a:ext cx="346747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Иосиф Сталин</a:t>
            </a:r>
          </a:p>
          <a:p>
            <a:pPr algn="l"/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Иосиф Сталин был ведущим деятелем большевистской партии после смерти Ленина. Он возглавил борьбу за власть в партии и государстве, победив своих оппонентов. Сталин проводил политику форсированной индустриализации, коллективизации сельского хозяйства и массовых репрессий, что привело к установлению тоталитарного режима в СССР.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52DC3B-C87A-ECE6-7F40-7A59A236EE09}"/>
              </a:ext>
            </a:extLst>
          </p:cNvPr>
          <p:cNvSpPr txBox="1"/>
          <p:nvPr/>
        </p:nvSpPr>
        <p:spPr>
          <a:xfrm>
            <a:off x="8202967" y="1535837"/>
            <a:ext cx="3150833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Лев Троцкий</a:t>
            </a:r>
          </a:p>
          <a:p>
            <a:pPr algn="l"/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Лев Троцкий был одним из ключевых руководителей большевиков, возглавлявший Красную Армию во время Гражданской войны. Он был главным оппонентом Сталина в борьбе за власть после смерти Ленина, но проиграл эту схватку и был вынужден бежать из страны, где впоследствии был убит по приказу Сталина.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D85C68A4-67F7-9980-586F-E02ACF039C77}"/>
              </a:ext>
            </a:extLst>
          </p:cNvPr>
          <p:cNvSpPr/>
          <p:nvPr/>
        </p:nvSpPr>
        <p:spPr>
          <a:xfrm>
            <a:off x="221942" y="1535837"/>
            <a:ext cx="328474" cy="48769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537451DE-9D1C-7327-9B87-20287D5730B5}"/>
              </a:ext>
            </a:extLst>
          </p:cNvPr>
          <p:cNvSpPr/>
          <p:nvPr/>
        </p:nvSpPr>
        <p:spPr>
          <a:xfrm>
            <a:off x="11425561" y="1535837"/>
            <a:ext cx="328474" cy="48769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467AD36D-33D0-FB02-E766-86F45F0923E9}"/>
              </a:ext>
            </a:extLst>
          </p:cNvPr>
          <p:cNvSpPr/>
          <p:nvPr/>
        </p:nvSpPr>
        <p:spPr>
          <a:xfrm>
            <a:off x="221941" y="6412771"/>
            <a:ext cx="11532093" cy="2796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A5E0C4BE-64CC-85E1-59EE-B7C34DE6D01F}"/>
              </a:ext>
            </a:extLst>
          </p:cNvPr>
          <p:cNvSpPr/>
          <p:nvPr/>
        </p:nvSpPr>
        <p:spPr>
          <a:xfrm>
            <a:off x="3989033" y="1535837"/>
            <a:ext cx="45719" cy="487693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B2B378DC-4D61-C2A3-D7B9-3CCEEE6E15DC}"/>
              </a:ext>
            </a:extLst>
          </p:cNvPr>
          <p:cNvSpPr/>
          <p:nvPr/>
        </p:nvSpPr>
        <p:spPr>
          <a:xfrm>
            <a:off x="8002554" y="1535837"/>
            <a:ext cx="45719" cy="487693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206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0292FD13-3C85-DF07-438B-1D0503BFCF99}"/>
              </a:ext>
            </a:extLst>
          </p:cNvPr>
          <p:cNvSpPr/>
          <p:nvPr/>
        </p:nvSpPr>
        <p:spPr>
          <a:xfrm>
            <a:off x="5890703" y="2371060"/>
            <a:ext cx="5486134" cy="3476847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F5ED7F41-5D53-1C31-B6F1-E9790798C5C6}"/>
              </a:ext>
            </a:extLst>
          </p:cNvPr>
          <p:cNvSpPr/>
          <p:nvPr/>
        </p:nvSpPr>
        <p:spPr>
          <a:xfrm>
            <a:off x="239696" y="310720"/>
            <a:ext cx="9463597" cy="12162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E117C8-798D-E9FB-A7EA-3E541274C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416" y="310719"/>
            <a:ext cx="9152877" cy="1379970"/>
          </a:xfrm>
        </p:spPr>
        <p:txBody>
          <a:bodyPr/>
          <a:lstStyle/>
          <a:p>
            <a:r>
              <a:rPr lang="ru-RU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Октябрьская революция 1917 года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C310318-5AA6-7AF0-C889-93CD7E9F1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252" y="1526960"/>
            <a:ext cx="4613430" cy="5331040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Октябрьская революция 1917 года стала кульминацией многолетних усилий большевиков по свержению существующего строя в России. Возглавляемые Лениным, большевики организовали вооруженное восстание в Петрограде, в результате которого было свергнуто Временное правительство и к власти пришли советы рабочих, солдатских и крестьянских депутатов.</a:t>
            </a:r>
          </a:p>
          <a:p>
            <a:pPr algn="l"/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Переворот был осуществлен быстро и эффективно - уже к вечеру 25 октября (по старому стилю) здание Зимнего дворца, где заседало Временное правительство, было взято штурмом. Большевики установили контроль над столицей и начали формировать новое правительство во главе с Лениным.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1778EB4-080E-CD51-692C-C95352986520}"/>
              </a:ext>
            </a:extLst>
          </p:cNvPr>
          <p:cNvSpPr/>
          <p:nvPr/>
        </p:nvSpPr>
        <p:spPr>
          <a:xfrm>
            <a:off x="5562229" y="1526959"/>
            <a:ext cx="328474" cy="51303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160D856-2C87-FC2A-1035-DF416516BEE1}"/>
              </a:ext>
            </a:extLst>
          </p:cNvPr>
          <p:cNvSpPr/>
          <p:nvPr/>
        </p:nvSpPr>
        <p:spPr>
          <a:xfrm>
            <a:off x="233779" y="1526960"/>
            <a:ext cx="328474" cy="513034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0691183E-3918-345B-14EE-C096D846BAC1}"/>
              </a:ext>
            </a:extLst>
          </p:cNvPr>
          <p:cNvSpPr/>
          <p:nvPr/>
        </p:nvSpPr>
        <p:spPr>
          <a:xfrm>
            <a:off x="550415" y="6377658"/>
            <a:ext cx="5011813" cy="2796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Тест по истории Октябрьской революции 1917 года">
            <a:extLst>
              <a:ext uri="{FF2B5EF4-FFF2-40B4-BE49-F238E27FC236}">
                <a16:creationId xmlns:a16="http://schemas.microsoft.com/office/drawing/2014/main" xmlns="" id="{7A66400C-6A1B-058D-6565-EF93F5487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781" y="2653546"/>
            <a:ext cx="4991977" cy="291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088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C8F7E41-9C4A-036B-F396-AC46803F2EE9}"/>
              </a:ext>
            </a:extLst>
          </p:cNvPr>
          <p:cNvSpPr/>
          <p:nvPr/>
        </p:nvSpPr>
        <p:spPr>
          <a:xfrm>
            <a:off x="133164" y="213065"/>
            <a:ext cx="11762913" cy="108307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189271-F6CA-0497-82D9-0BD5E12AD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42" y="0"/>
            <a:ext cx="11301274" cy="1509205"/>
          </a:xfrm>
        </p:spPr>
        <p:txBody>
          <a:bodyPr>
            <a:normAutofit/>
          </a:bodyPr>
          <a:lstStyle/>
          <a:p>
            <a:r>
              <a:rPr lang="ru-RU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Гражданская война и победа большевиков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6671EFD-0EB6-52B0-37C1-1FE76B0A029D}"/>
              </a:ext>
            </a:extLst>
          </p:cNvPr>
          <p:cNvSpPr txBox="1"/>
          <p:nvPr/>
        </p:nvSpPr>
        <p:spPr>
          <a:xfrm>
            <a:off x="461637" y="1296142"/>
            <a:ext cx="11301273" cy="3170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Гражданской войны</a:t>
            </a:r>
          </a:p>
          <a:p>
            <a:pPr algn="l"/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Сразу после прихода большевиков к власти в стране разразилась Гражданская война между сторонниками советской власти (красные) и их противниками (белые). Белые армии были сформированы из бывших царских офицеров, казаков и других недовольных большевистским режимом.</a:t>
            </a:r>
          </a:p>
          <a:p>
            <a:pPr algn="l"/>
            <a:r>
              <a:rPr lang="en-US" sz="2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Роль Красной Армии</a:t>
            </a:r>
          </a:p>
          <a:p>
            <a:pPr algn="l"/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борьбы с белогвардейцами большевики создали Красную Армию, которой командовал Лев Троцкий. Красная Армия одержала ряд крупных побед над войсками белых, и к 1920 году большевики установили контроль над большей частью территории бывшей Российской империи.</a:t>
            </a:r>
          </a:p>
          <a:p>
            <a:pPr algn="l"/>
            <a:r>
              <a:rPr lang="en-US" sz="2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b="0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0336EB0-1AA3-1C38-9B6C-D718ECDD9C09}"/>
              </a:ext>
            </a:extLst>
          </p:cNvPr>
          <p:cNvSpPr txBox="1"/>
          <p:nvPr/>
        </p:nvSpPr>
        <p:spPr>
          <a:xfrm>
            <a:off x="390616" y="4092606"/>
            <a:ext cx="6642719" cy="2228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Победа большевиков</a:t>
            </a:r>
          </a:p>
          <a:p>
            <a:pPr algn="l"/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эффективному военному руководству, массовой мобилизации населения и жесткому подавлению оппозиции, большевикам удалось одержать окончательную победу в Гражданской войне. К концу 1920 года последние очаги сопротивления белых были ликвидированы, и большевики закрепили свою власть в стране.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18801512-C8AF-C5FB-284F-84909A4C107B}"/>
              </a:ext>
            </a:extLst>
          </p:cNvPr>
          <p:cNvSpPr/>
          <p:nvPr/>
        </p:nvSpPr>
        <p:spPr>
          <a:xfrm>
            <a:off x="133165" y="1296140"/>
            <a:ext cx="328474" cy="516375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7A56363A-25FB-99CD-BCED-2843F550FB00}"/>
              </a:ext>
            </a:extLst>
          </p:cNvPr>
          <p:cNvSpPr/>
          <p:nvPr/>
        </p:nvSpPr>
        <p:spPr>
          <a:xfrm>
            <a:off x="11567603" y="1296141"/>
            <a:ext cx="328474" cy="27964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C6F83B07-B0F6-F8FB-626B-C7FA20B4A762}"/>
              </a:ext>
            </a:extLst>
          </p:cNvPr>
          <p:cNvSpPr/>
          <p:nvPr/>
        </p:nvSpPr>
        <p:spPr>
          <a:xfrm>
            <a:off x="7033335" y="4092606"/>
            <a:ext cx="328474" cy="236728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E34F378F-C725-2869-B96D-B8BEA39434B8}"/>
              </a:ext>
            </a:extLst>
          </p:cNvPr>
          <p:cNvSpPr/>
          <p:nvPr/>
        </p:nvSpPr>
        <p:spPr>
          <a:xfrm>
            <a:off x="133165" y="6459894"/>
            <a:ext cx="7228644" cy="2796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4C4E409D-E7D9-F89A-633E-5C5F0045D32A}"/>
              </a:ext>
            </a:extLst>
          </p:cNvPr>
          <p:cNvSpPr/>
          <p:nvPr/>
        </p:nvSpPr>
        <p:spPr>
          <a:xfrm>
            <a:off x="7361807" y="4092606"/>
            <a:ext cx="4534270" cy="2796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 descr="Почему в гражданскую войну победу одержал «Красный проект»">
            <a:extLst>
              <a:ext uri="{FF2B5EF4-FFF2-40B4-BE49-F238E27FC236}">
                <a16:creationId xmlns:a16="http://schemas.microsoft.com/office/drawing/2014/main" xmlns="" id="{DC8A0166-C3C2-F615-85BB-0A72DC26B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542" y="4425208"/>
            <a:ext cx="3606800" cy="227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95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4310FED-89E9-CE04-384B-9223982FC8F3}"/>
              </a:ext>
            </a:extLst>
          </p:cNvPr>
          <p:cNvSpPr/>
          <p:nvPr/>
        </p:nvSpPr>
        <p:spPr>
          <a:xfrm>
            <a:off x="204186" y="230819"/>
            <a:ext cx="7838983" cy="145987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0BB94E-D281-0AB6-01E5-5B2865FCA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60" y="310719"/>
            <a:ext cx="7414718" cy="1379970"/>
          </a:xfrm>
        </p:spPr>
        <p:txBody>
          <a:bodyPr/>
          <a:lstStyle/>
          <a:p>
            <a:r>
              <a:rPr lang="ru-RU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Советского Союза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297F4BD-64B3-B844-5387-CCE79161EF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660" y="1690689"/>
            <a:ext cx="5563340" cy="4486273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победы в Гражданской войне большевики приступили к созданию нового государственного образования - Союза Советских Социалистических Республик (СССР). В 1922 году был подписан Договор об образовании СССР, объединивший Российскую Советскую Федеративную Социалистическую Республику, Украинскую ССР, Белорусскую ССР и Закавказскую СФСР.</a:t>
            </a:r>
          </a:p>
          <a:p>
            <a:pPr algn="l"/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 Союз стал крупнейшим государством в мире, охватившим обширные пространства Евразии. Новое государство строилось на принципах пролетарского интернационализма и социалистической экономики, находясь под бессменным руководством большевистской партии.</a:t>
            </a:r>
          </a:p>
          <a:p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39465CAF-4621-3E89-62F2-D73227AD3071}"/>
              </a:ext>
            </a:extLst>
          </p:cNvPr>
          <p:cNvSpPr/>
          <p:nvPr/>
        </p:nvSpPr>
        <p:spPr>
          <a:xfrm>
            <a:off x="204186" y="1690689"/>
            <a:ext cx="328474" cy="493649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26C8015-9E4C-E1A3-C0C1-EB44F729086B}"/>
              </a:ext>
            </a:extLst>
          </p:cNvPr>
          <p:cNvSpPr/>
          <p:nvPr/>
        </p:nvSpPr>
        <p:spPr>
          <a:xfrm>
            <a:off x="6121153" y="1690689"/>
            <a:ext cx="328474" cy="493649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A75D33C5-0774-0EC1-BE7A-51F1185DF8CC}"/>
              </a:ext>
            </a:extLst>
          </p:cNvPr>
          <p:cNvSpPr/>
          <p:nvPr/>
        </p:nvSpPr>
        <p:spPr>
          <a:xfrm>
            <a:off x="532660" y="6347534"/>
            <a:ext cx="5588493" cy="2796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Образование СССР | Читать статьи по истории РФ для школьников и студентов">
            <a:extLst>
              <a:ext uri="{FF2B5EF4-FFF2-40B4-BE49-F238E27FC236}">
                <a16:creationId xmlns:a16="http://schemas.microsoft.com/office/drawing/2014/main" xmlns="" id="{4285A183-ABC2-B35B-1C9A-C34894441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779" y="2507292"/>
            <a:ext cx="5717221" cy="398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728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CBCAE2F0-A60C-ABF0-31BE-3FC9DF5E2187}"/>
              </a:ext>
            </a:extLst>
          </p:cNvPr>
          <p:cNvSpPr/>
          <p:nvPr/>
        </p:nvSpPr>
        <p:spPr>
          <a:xfrm>
            <a:off x="7608163" y="103909"/>
            <a:ext cx="4379651" cy="18377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18EF85D-4E84-5AB0-AFA1-33DA0DAB3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4695" y="328474"/>
            <a:ext cx="4412202" cy="1362215"/>
          </a:xfrm>
        </p:spPr>
        <p:txBody>
          <a:bodyPr>
            <a:normAutofit fontScale="90000"/>
          </a:bodyPr>
          <a:lstStyle/>
          <a:p>
            <a:r>
              <a:rPr lang="ru-RU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Роль РСДРП(б) в становлении советской власти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B3D87C9-55D3-5E9F-EBC2-AD95F44CE720}"/>
              </a:ext>
            </a:extLst>
          </p:cNvPr>
          <p:cNvSpPr txBox="1"/>
          <p:nvPr/>
        </p:nvSpPr>
        <p:spPr>
          <a:xfrm>
            <a:off x="6096001" y="1941689"/>
            <a:ext cx="537098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Советского Союза</a:t>
            </a:r>
          </a:p>
          <a:p>
            <a:pPr algn="l"/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РСДРП(б) сыграла ключевую роль в объединении советских республик в состав единого Советского Союза, ставшего ведущей мировой державой.</a:t>
            </a:r>
            <a:endParaRPr lang="ru-RU" b="0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753BAE1-9185-0020-B425-48F108F1F62F}"/>
              </a:ext>
            </a:extLst>
          </p:cNvPr>
          <p:cNvSpPr txBox="1"/>
          <p:nvPr/>
        </p:nvSpPr>
        <p:spPr>
          <a:xfrm>
            <a:off x="585927" y="612559"/>
            <a:ext cx="545681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Ключевая роль в Октябрьской революции</a:t>
            </a: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Большевистская партия РСДРП(б) сыграла решающую роль в организации и проведении Октябрьского вооруженного восстания 1917 года, что привело к установлению советской власти в России.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1E98F57-CB80-BBA3-AD6D-BA32755620D4}"/>
              </a:ext>
            </a:extLst>
          </p:cNvPr>
          <p:cNvSpPr txBox="1"/>
          <p:nvPr/>
        </p:nvSpPr>
        <p:spPr>
          <a:xfrm>
            <a:off x="585926" y="2547891"/>
            <a:ext cx="551007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новой государственности</a:t>
            </a: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прихода к власти большевики приступили к созданию советской государственной системы, национализации промышленности и проведению социально-экономических преобразований.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F74430D-7EE9-83E9-C0F6-1822B5CA59F5}"/>
              </a:ext>
            </a:extLst>
          </p:cNvPr>
          <p:cNvSpPr txBox="1"/>
          <p:nvPr/>
        </p:nvSpPr>
        <p:spPr>
          <a:xfrm>
            <a:off x="585927" y="4731797"/>
            <a:ext cx="472292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в Гражданской войне</a:t>
            </a:r>
          </a:p>
          <a:p>
            <a:pPr algn="l"/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Большевистская партия возглавила Красную Армию в Гражданской войне и обеспечила военную победу над своими противниками - белогвардейцами и интервентами.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D61763E9-9522-3538-2A02-E7A2C1F0540D}"/>
              </a:ext>
            </a:extLst>
          </p:cNvPr>
          <p:cNvSpPr/>
          <p:nvPr/>
        </p:nvSpPr>
        <p:spPr>
          <a:xfrm>
            <a:off x="11659341" y="1941690"/>
            <a:ext cx="328474" cy="163121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593CDE53-B351-60FE-142B-E14C03F499E8}"/>
              </a:ext>
            </a:extLst>
          </p:cNvPr>
          <p:cNvSpPr/>
          <p:nvPr/>
        </p:nvSpPr>
        <p:spPr>
          <a:xfrm>
            <a:off x="204186" y="91905"/>
            <a:ext cx="328474" cy="653527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A888324D-40E1-FBD5-B522-68252529F68F}"/>
              </a:ext>
            </a:extLst>
          </p:cNvPr>
          <p:cNvSpPr/>
          <p:nvPr/>
        </p:nvSpPr>
        <p:spPr>
          <a:xfrm>
            <a:off x="6121153" y="3572906"/>
            <a:ext cx="328474" cy="305427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E72FAD9A-A460-104E-04FF-B9FB52D57941}"/>
              </a:ext>
            </a:extLst>
          </p:cNvPr>
          <p:cNvSpPr/>
          <p:nvPr/>
        </p:nvSpPr>
        <p:spPr>
          <a:xfrm>
            <a:off x="532261" y="103910"/>
            <a:ext cx="7075901" cy="2796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51C0E5BC-D8CF-1201-5400-F191A6651DE5}"/>
              </a:ext>
            </a:extLst>
          </p:cNvPr>
          <p:cNvSpPr/>
          <p:nvPr/>
        </p:nvSpPr>
        <p:spPr>
          <a:xfrm>
            <a:off x="532660" y="6347534"/>
            <a:ext cx="5588493" cy="2796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07BEE213-7D74-0DE8-91CC-365D5D00AC66}"/>
              </a:ext>
            </a:extLst>
          </p:cNvPr>
          <p:cNvSpPr/>
          <p:nvPr/>
        </p:nvSpPr>
        <p:spPr>
          <a:xfrm>
            <a:off x="6449627" y="3572905"/>
            <a:ext cx="5538187" cy="2796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Российская социал-демократическая рабочая партия — Википедия">
            <a:extLst>
              <a:ext uri="{FF2B5EF4-FFF2-40B4-BE49-F238E27FC236}">
                <a16:creationId xmlns:a16="http://schemas.microsoft.com/office/drawing/2014/main" xmlns="" id="{9C215551-DE37-4A93-3A04-38083818D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238" y="3914274"/>
            <a:ext cx="2743049" cy="2712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564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xmlns="" id="{BFC452AE-88E9-ED3A-7873-30401CE978DE}"/>
              </a:ext>
            </a:extLst>
          </p:cNvPr>
          <p:cNvSpPr/>
          <p:nvPr/>
        </p:nvSpPr>
        <p:spPr>
          <a:xfrm>
            <a:off x="3533312" y="2614967"/>
            <a:ext cx="5249444" cy="111760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5EB8B0-5EBF-646A-6C1D-D3F8033FB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3312" y="2614967"/>
            <a:ext cx="5396199" cy="1117600"/>
          </a:xfrm>
        </p:spPr>
        <p:txBody>
          <a:bodyPr/>
          <a:lstStyle/>
          <a:p>
            <a:r>
              <a:rPr lang="ru-RU" dirty="0">
                <a:solidFill>
                  <a:schemeClr val="bg2"/>
                </a:solidFill>
              </a:rPr>
              <a:t>Спасибо за внимание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2DC9AD97-8FF6-297F-E0C0-18E07760B178}"/>
              </a:ext>
            </a:extLst>
          </p:cNvPr>
          <p:cNvSpPr/>
          <p:nvPr/>
        </p:nvSpPr>
        <p:spPr>
          <a:xfrm>
            <a:off x="204186" y="277865"/>
            <a:ext cx="328474" cy="634931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A970572-C151-456E-E6A3-BA63AD194E2A}"/>
              </a:ext>
            </a:extLst>
          </p:cNvPr>
          <p:cNvSpPr/>
          <p:nvPr/>
        </p:nvSpPr>
        <p:spPr>
          <a:xfrm>
            <a:off x="532660" y="6347534"/>
            <a:ext cx="11455154" cy="2796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9BD62FC-A9BE-FF96-570A-2EE0FE2B06AB}"/>
              </a:ext>
            </a:extLst>
          </p:cNvPr>
          <p:cNvSpPr/>
          <p:nvPr/>
        </p:nvSpPr>
        <p:spPr>
          <a:xfrm>
            <a:off x="11659340" y="277863"/>
            <a:ext cx="328474" cy="634931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AA7CF5F-1A42-EDE7-602C-5678C3E7B56F}"/>
              </a:ext>
            </a:extLst>
          </p:cNvPr>
          <p:cNvSpPr/>
          <p:nvPr/>
        </p:nvSpPr>
        <p:spPr>
          <a:xfrm>
            <a:off x="204185" y="290041"/>
            <a:ext cx="11455154" cy="2796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:a16="http://schemas.microsoft.com/office/drawing/2014/main" xmlns="" id="{95D63532-75CD-AE49-2911-9FD03B385B03}"/>
              </a:ext>
            </a:extLst>
          </p:cNvPr>
          <p:cNvSpPr/>
          <p:nvPr/>
        </p:nvSpPr>
        <p:spPr>
          <a:xfrm flipH="1" flipV="1">
            <a:off x="11126680" y="557511"/>
            <a:ext cx="532660" cy="557511"/>
          </a:xfrm>
          <a:prstGeom prst="rtTriangle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ый треугольник 8">
            <a:extLst>
              <a:ext uri="{FF2B5EF4-FFF2-40B4-BE49-F238E27FC236}">
                <a16:creationId xmlns:a16="http://schemas.microsoft.com/office/drawing/2014/main" xmlns="" id="{62A3DCAD-90BA-1A30-92AC-9670D755C77F}"/>
              </a:ext>
            </a:extLst>
          </p:cNvPr>
          <p:cNvSpPr/>
          <p:nvPr/>
        </p:nvSpPr>
        <p:spPr>
          <a:xfrm flipH="1">
            <a:off x="11126680" y="5790025"/>
            <a:ext cx="532660" cy="557509"/>
          </a:xfrm>
          <a:prstGeom prst="rt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ый треугольник 9">
            <a:extLst>
              <a:ext uri="{FF2B5EF4-FFF2-40B4-BE49-F238E27FC236}">
                <a16:creationId xmlns:a16="http://schemas.microsoft.com/office/drawing/2014/main" xmlns="" id="{02C156DA-8D5E-7C2B-FE2C-DE8CFB00980C}"/>
              </a:ext>
            </a:extLst>
          </p:cNvPr>
          <p:cNvSpPr/>
          <p:nvPr/>
        </p:nvSpPr>
        <p:spPr>
          <a:xfrm flipV="1">
            <a:off x="532661" y="569688"/>
            <a:ext cx="532659" cy="557511"/>
          </a:xfrm>
          <a:prstGeom prst="rt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ый треугольник 10">
            <a:extLst>
              <a:ext uri="{FF2B5EF4-FFF2-40B4-BE49-F238E27FC236}">
                <a16:creationId xmlns:a16="http://schemas.microsoft.com/office/drawing/2014/main" xmlns="" id="{5A220160-E4CF-0D47-A7A3-BC7A810A016D}"/>
              </a:ext>
            </a:extLst>
          </p:cNvPr>
          <p:cNvSpPr/>
          <p:nvPr/>
        </p:nvSpPr>
        <p:spPr>
          <a:xfrm>
            <a:off x="532660" y="5790023"/>
            <a:ext cx="532660" cy="557508"/>
          </a:xfrm>
          <a:prstGeom prst="rt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34626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585</Words>
  <Application>Microsoft Office PowerPoint</Application>
  <PresentationFormat>Произвольный</PresentationFormat>
  <Paragraphs>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Российская социал-демократическая рабочая партия (большевиков) – РСДРП(б)</vt:lpstr>
      <vt:lpstr>История РСДРП(б)</vt:lpstr>
      <vt:lpstr>Идеология большевиков</vt:lpstr>
      <vt:lpstr>Лидеры РСДРП(б)</vt:lpstr>
      <vt:lpstr>Октябрьская революция 1917 года</vt:lpstr>
      <vt:lpstr>Гражданская война и победа большевиков</vt:lpstr>
      <vt:lpstr>Создание Советского Союза</vt:lpstr>
      <vt:lpstr>Роль РСДРП(б) в становлении советской власти</vt:lpstr>
      <vt:lpstr>Спасибо за внимание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Российская социал-демократическая рабочая партия (большевиков) – РСДРП(б)</dc:title>
  <dc:creator>Microsoft Office User</dc:creator>
  <cp:lastModifiedBy>Смольникова</cp:lastModifiedBy>
  <cp:revision>6</cp:revision>
  <dcterms:created xsi:type="dcterms:W3CDTF">2024-05-06T13:30:39Z</dcterms:created>
  <dcterms:modified xsi:type="dcterms:W3CDTF">2024-05-22T05:49:49Z</dcterms:modified>
</cp:coreProperties>
</file>