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16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CD37C0A-BABA-4D74-A473-A34084C7FB30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06E2A8D-BBFB-44D3-AACF-F908644A9FF9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zIILSWTIDc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Рассказ «Часы и зеркало»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Время </a:t>
            </a:r>
            <a:r>
              <a:rPr lang="ru-RU" dirty="0"/>
              <a:t>однообразно в своём течении – оно всегда идёт с постоянной скоростью, не спеша и не опаздывая даже на долю секунды.</a:t>
            </a:r>
            <a:br>
              <a:rPr lang="ru-RU" dirty="0"/>
            </a:br>
            <a:r>
              <a:rPr lang="ru-RU" dirty="0"/>
              <a:t>Рассказ Александра Бестужева-Марлинского «Часы и зеркало» - философская притча о суетности человеческой жизни. Потому что в молодости человек на подсознательном уровне торопит время. И только увидев природные изменения своей внешности в зеркале, человек пытается остановить мгновение, но это ему не удаётся.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Сюжет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Вернувшись в город, Александр отправился в дом знакомой, где когда-то был своим </a:t>
            </a:r>
            <a:r>
              <a:rPr lang="ru-RU" dirty="0" smtClean="0"/>
              <a:t>человеком.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Герои: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Александр</a:t>
            </a:r>
            <a:r>
              <a:rPr lang="ru-RU" dirty="0" smtClean="0"/>
              <a:t> -</a:t>
            </a:r>
            <a:r>
              <a:rPr lang="ru-RU" dirty="0" smtClean="0"/>
              <a:t> </a:t>
            </a:r>
            <a:r>
              <a:rPr lang="ru-RU" dirty="0" smtClean="0"/>
              <a:t>рассказчик</a:t>
            </a:r>
            <a:r>
              <a:rPr lang="ru-RU" dirty="0" smtClean="0"/>
              <a:t>, </a:t>
            </a:r>
            <a:r>
              <a:rPr lang="ru-RU" dirty="0" smtClean="0"/>
              <a:t>молодой человек</a:t>
            </a:r>
            <a:r>
              <a:rPr lang="ru-RU" dirty="0" smtClean="0"/>
              <a:t>, </a:t>
            </a:r>
            <a:r>
              <a:rPr lang="ru-RU" dirty="0" smtClean="0"/>
              <a:t>вернулся </a:t>
            </a:r>
            <a:r>
              <a:rPr lang="ru-RU" dirty="0" smtClean="0"/>
              <a:t>в </a:t>
            </a:r>
            <a:r>
              <a:rPr lang="ru-RU" dirty="0" smtClean="0"/>
              <a:t>Санкт-Петербург </a:t>
            </a:r>
            <a:r>
              <a:rPr lang="ru-RU" dirty="0" smtClean="0"/>
              <a:t>после 4 лет </a:t>
            </a:r>
            <a:r>
              <a:rPr lang="ru-RU" dirty="0" smtClean="0"/>
              <a:t>отсутствия.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Софья</a:t>
            </a:r>
            <a:r>
              <a:rPr lang="ru-RU" dirty="0" smtClean="0"/>
              <a:t> — </a:t>
            </a:r>
            <a:r>
              <a:rPr lang="ru-RU" dirty="0" smtClean="0"/>
              <a:t>знакомая Александра</a:t>
            </a:r>
            <a:r>
              <a:rPr lang="ru-RU" dirty="0" smtClean="0"/>
              <a:t>, лет 19, </a:t>
            </a:r>
            <a:r>
              <a:rPr lang="ru-RU" dirty="0" smtClean="0"/>
              <a:t>младшая </a:t>
            </a:r>
            <a:r>
              <a:rPr lang="ru-RU" dirty="0" smtClean="0"/>
              <a:t>дочь в семье, </a:t>
            </a:r>
            <a:r>
              <a:rPr lang="ru-RU" dirty="0" smtClean="0"/>
              <a:t>первая красавица </a:t>
            </a:r>
            <a:r>
              <a:rPr lang="ru-RU" dirty="0" smtClean="0"/>
              <a:t>в </a:t>
            </a:r>
            <a:r>
              <a:rPr lang="ru-RU" dirty="0" smtClean="0"/>
              <a:t>высшем </a:t>
            </a:r>
            <a:r>
              <a:rPr lang="ru-RU" dirty="0" smtClean="0"/>
              <a:t>свете, </a:t>
            </a:r>
            <a:r>
              <a:rPr lang="ru-RU" dirty="0" smtClean="0"/>
              <a:t>остроумная</a:t>
            </a:r>
            <a:r>
              <a:rPr lang="ru-RU" dirty="0" smtClean="0"/>
              <a:t>, </a:t>
            </a:r>
            <a:r>
              <a:rPr lang="ru-RU" dirty="0" smtClean="0"/>
              <a:t>приветливая</a:t>
            </a:r>
            <a:r>
              <a:rPr lang="ru-RU" dirty="0" smtClean="0"/>
              <a:t>, добрая и </a:t>
            </a:r>
            <a:r>
              <a:rPr lang="ru-RU" dirty="0" smtClean="0"/>
              <a:t>искренняя</a:t>
            </a:r>
            <a:r>
              <a:rPr lang="ru-RU" dirty="0" smtClean="0"/>
              <a:t>, немного </a:t>
            </a:r>
            <a:r>
              <a:rPr lang="ru-RU" dirty="0" smtClean="0"/>
              <a:t>тщеславная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Однажды Софья пригласила Александра к себе в комнату, чтобы показать ему вышивку. Между молодыми людьми завязался разговор, Александр наговорил девушке множество комплиментов, а Софья игриво отвечала на них</a:t>
            </a:r>
            <a:r>
              <a:rPr lang="ru-RU" dirty="0" smtClean="0"/>
              <a:t>.</a:t>
            </a:r>
            <a:r>
              <a:rPr lang="ru-RU" dirty="0" smtClean="0"/>
              <a:t> Рассказчик обратил внимание на часы, висящие над зеркалом, и подумал, что эти предметы странно сочетаются. Софья же, с нетерпением дожидавшаяся начала бала, отметила, что часы отстают.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Приехавшего после разлуки в дом генеральши рассказчика радушно приняли и сразу отправили к Софье. Он увидел, что девушка сильно изменилась: красота её увяла, а сама она стала серьёзнее</a:t>
            </a:r>
            <a:r>
              <a:rPr lang="ru-RU" dirty="0" smtClean="0"/>
              <a:t>.</a:t>
            </a:r>
            <a:r>
              <a:rPr lang="ru-RU" dirty="0" smtClean="0"/>
              <a:t> Софья не вышла замуж, потеряла своё первенство в свете, а поклонники оставили её</a:t>
            </a:r>
            <a:r>
              <a:rPr lang="ru-RU" dirty="0" smtClean="0"/>
              <a:t>.</a:t>
            </a:r>
            <a:r>
              <a:rPr lang="ru-RU" dirty="0" smtClean="0"/>
              <a:t> Прощаясь, Софья обронила фразу: «Не верьте им, они бегут», имея в виду часы. Рассказчика поразило, как изменился её взгляд на время по сравнению с прошлым.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Мысли героя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i="1" dirty="0" smtClean="0"/>
              <a:t>«Сочетание </a:t>
            </a:r>
            <a:r>
              <a:rPr lang="ru-RU" i="1" dirty="0" smtClean="0"/>
              <a:t>зеркала с часами поразило меня более, чем когда-нибудь: в два раза вся история красавицы мне виделась на них начертанною; мне виделся в них живой, но бесполезный урок тщеславию</a:t>
            </a:r>
            <a:r>
              <a:rPr lang="ru-RU" i="1" dirty="0" smtClean="0"/>
              <a:t>.»</a:t>
            </a:r>
          </a:p>
          <a:p>
            <a:r>
              <a:rPr lang="ru-RU" dirty="0" smtClean="0"/>
              <a:t>Рассказчик задумался о быстротечности времени и недолговечности молодости и красоты. История Софьи стала для него примером тщетности и обманчивости светской жизни.</a:t>
            </a:r>
          </a:p>
          <a:p>
            <a:pPr>
              <a:buNone/>
            </a:pPr>
            <a:endParaRPr lang="ru-RU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484784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700" dirty="0" smtClean="0">
                <a:solidFill>
                  <a:schemeClr val="tx1"/>
                </a:solidFill>
              </a:rPr>
              <a:t>Посмотри </a:t>
            </a:r>
            <a:r>
              <a:rPr lang="ru-RU" sz="2700" dirty="0" smtClean="0">
                <a:solidFill>
                  <a:schemeClr val="tx1"/>
                </a:solidFill>
              </a:rPr>
              <a:t>видео: </a:t>
            </a:r>
            <a:r>
              <a:rPr lang="ru-RU" sz="2700" u="sng" dirty="0" smtClean="0">
                <a:solidFill>
                  <a:schemeClr val="tx1"/>
                </a:solidFill>
                <a:hlinkClick r:id="rId2"/>
              </a:rPr>
              <a:t>https://youtu.be/zIILSWTIDcE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Ответь </a:t>
            </a:r>
            <a:r>
              <a:rPr lang="ru-RU" sz="3600" dirty="0" smtClean="0">
                <a:solidFill>
                  <a:srgbClr val="002060"/>
                </a:solidFill>
              </a:rPr>
              <a:t>письменно на вопросы </a:t>
            </a:r>
            <a:r>
              <a:rPr lang="ru-RU" sz="3600" dirty="0" smtClean="0">
                <a:solidFill>
                  <a:srgbClr val="002060"/>
                </a:solidFill>
              </a:rPr>
              <a:t>: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/>
              <a:t>1. В каких литературных произведениях представлены образы зеркала и часов?</a:t>
            </a:r>
            <a:br>
              <a:rPr lang="ru-RU" dirty="0" smtClean="0"/>
            </a:br>
            <a:r>
              <a:rPr lang="ru-RU" dirty="0" smtClean="0"/>
              <a:t>2.Как звали главную героиню рассказа? Сколько ей было лет в начале рассказа? На какой улице она жила?</a:t>
            </a:r>
            <a:br>
              <a:rPr lang="ru-RU" dirty="0" smtClean="0"/>
            </a:br>
            <a:r>
              <a:rPr lang="ru-RU" dirty="0" smtClean="0"/>
              <a:t>3.Кто были её родители?</a:t>
            </a:r>
            <a:br>
              <a:rPr lang="ru-RU" dirty="0" smtClean="0"/>
            </a:br>
            <a:r>
              <a:rPr lang="ru-RU" dirty="0" smtClean="0"/>
              <a:t>4.Что восхищало героя в девушке в начале повествования?</a:t>
            </a:r>
            <a:br>
              <a:rPr lang="ru-RU" dirty="0" smtClean="0"/>
            </a:br>
            <a:r>
              <a:rPr lang="ru-RU" dirty="0" smtClean="0"/>
              <a:t>5.Что не нравилось девушке в часах, висящих у нее в комнате (в начале повествования)?</a:t>
            </a:r>
            <a:br>
              <a:rPr lang="ru-RU" dirty="0" smtClean="0"/>
            </a:br>
            <a:r>
              <a:rPr lang="ru-RU" dirty="0" smtClean="0"/>
              <a:t>6.Через сколько лет рассказчик вновь встретился с девушкой? Изменилась ли она внешне?</a:t>
            </a:r>
            <a:br>
              <a:rPr lang="ru-RU" dirty="0" smtClean="0"/>
            </a:br>
            <a:r>
              <a:rPr lang="ru-RU" dirty="0" smtClean="0"/>
              <a:t>7.Почему героиня не вышла замуж?</a:t>
            </a:r>
            <a:br>
              <a:rPr lang="ru-RU" dirty="0" smtClean="0"/>
            </a:br>
            <a:r>
              <a:rPr lang="ru-RU" dirty="0" smtClean="0"/>
              <a:t>8. Что сказала теперь героиня, когда рассказчик посмотрел на часы?</a:t>
            </a:r>
            <a:br>
              <a:rPr lang="ru-RU" dirty="0" smtClean="0"/>
            </a:br>
            <a:r>
              <a:rPr lang="ru-RU" dirty="0" smtClean="0"/>
              <a:t>9. Чему может научить рассказ?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14</TotalTime>
  <Words>53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Официальная</vt:lpstr>
      <vt:lpstr>Слайд 1</vt:lpstr>
      <vt:lpstr>Рассказ «Часы и зеркало»</vt:lpstr>
      <vt:lpstr>Сюжет</vt:lpstr>
      <vt:lpstr>Слайд 4</vt:lpstr>
      <vt:lpstr>Слайд 5</vt:lpstr>
      <vt:lpstr>Мысли героя</vt:lpstr>
      <vt:lpstr>   Посмотри видео: https://youtu.be/zIILSWTIDcE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 Нехорошева</dc:creator>
  <cp:lastModifiedBy>Анна Нехорошева</cp:lastModifiedBy>
  <cp:revision>2</cp:revision>
  <dcterms:created xsi:type="dcterms:W3CDTF">2024-05-22T05:55:09Z</dcterms:created>
  <dcterms:modified xsi:type="dcterms:W3CDTF">2024-05-22T06:10:00Z</dcterms:modified>
</cp:coreProperties>
</file>