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5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80" r:id="rId14"/>
    <p:sldId id="281" r:id="rId15"/>
    <p:sldId id="28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620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82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647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59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3307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245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897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7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7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70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25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841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18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94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5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628C5-65AE-4E79-923B-756D87FB1FEB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CDB45AD-F993-4569-9A34-D214EF7C0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0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mailto:dou18@ivedu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631950" y="4868864"/>
            <a:ext cx="8567738" cy="1584325"/>
          </a:xfrm>
        </p:spPr>
        <p:txBody>
          <a:bodyPr/>
          <a:lstStyle/>
          <a:p>
            <a:pPr eaLnBrk="1" hangingPunct="1"/>
            <a:r>
              <a:rPr lang="ru-RU" altLang="ru-RU" sz="1400" dirty="0">
                <a:solidFill>
                  <a:srgbClr val="7030A0"/>
                </a:solidFill>
              </a:rPr>
              <a:t>Подготовила</a:t>
            </a:r>
            <a:br>
              <a:rPr lang="ru-RU" altLang="ru-RU" sz="1400" dirty="0">
                <a:solidFill>
                  <a:srgbClr val="7030A0"/>
                </a:solidFill>
              </a:rPr>
            </a:br>
            <a:r>
              <a:rPr lang="ru-RU" altLang="ru-RU" sz="1400" dirty="0">
                <a:solidFill>
                  <a:srgbClr val="7030A0"/>
                </a:solidFill>
              </a:rPr>
              <a:t>учитель – дефектолог</a:t>
            </a:r>
            <a:br>
              <a:rPr lang="ru-RU" altLang="ru-RU" sz="1400" dirty="0">
                <a:solidFill>
                  <a:srgbClr val="7030A0"/>
                </a:solidFill>
              </a:rPr>
            </a:br>
            <a:r>
              <a:rPr lang="ru-RU" altLang="ru-RU" sz="1400" dirty="0">
                <a:solidFill>
                  <a:srgbClr val="7030A0"/>
                </a:solidFill>
              </a:rPr>
              <a:t>Горбатова М.И.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0014" y="1"/>
            <a:ext cx="5616575" cy="1052513"/>
          </a:xfrm>
        </p:spPr>
        <p:txBody>
          <a:bodyPr rtlCol="0">
            <a:normAutofit/>
          </a:bodyPr>
          <a:lstStyle/>
          <a:p>
            <a:pPr>
              <a:defRPr/>
            </a:pPr>
            <a:endParaRPr lang="ru-RU" altLang="ru-RU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1795849" y="152047"/>
            <a:ext cx="7462451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Управление образования Администрации города Иванова</a:t>
            </a:r>
            <a:endParaRPr lang="ru-RU" altLang="ru-RU" sz="6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altLang="ru-RU" sz="6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«Детский сад комбинированного вида № 18»</a:t>
            </a:r>
            <a:endParaRPr lang="ru-RU" altLang="ru-RU" sz="6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153051, г. Иваново, </a:t>
            </a:r>
            <a:r>
              <a:rPr lang="ru-RU" altLang="ru-RU" sz="1200" b="1" dirty="0" err="1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мкр</a:t>
            </a: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 Рождественский, 9</a:t>
            </a:r>
            <a:endParaRPr lang="ru-RU" altLang="ru-RU" sz="6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тел/факс: (4932)</a:t>
            </a:r>
            <a:r>
              <a:rPr lang="ru-RU" altLang="ru-RU" sz="1200" dirty="0">
                <a:solidFill>
                  <a:srgbClr val="7030A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93-90-84, 93-90-85,</a:t>
            </a:r>
            <a:r>
              <a:rPr lang="en-US" altLang="ru-RU" sz="11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altLang="ru-RU" sz="11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93-90-86</a:t>
            </a:r>
            <a:endParaRPr lang="ru-RU" altLang="ru-RU" sz="600" dirty="0">
              <a:solidFill>
                <a:srgbClr val="7030A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mail</a:t>
            </a:r>
            <a:r>
              <a:rPr lang="ru-RU" altLang="ru-RU" sz="1200" b="1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: </a:t>
            </a:r>
            <a:r>
              <a:rPr lang="en-US" altLang="ru-RU" sz="1200" b="1" u="sng" dirty="0" err="1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dou</a:t>
            </a:r>
            <a:r>
              <a:rPr lang="ru-RU" altLang="ru-RU" sz="1200" b="1" u="sng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18@</a:t>
            </a:r>
            <a:r>
              <a:rPr lang="en-US" altLang="ru-RU" sz="1200" b="1" u="sng" dirty="0" err="1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ivedu</a:t>
            </a:r>
            <a:r>
              <a:rPr lang="ru-RU" altLang="ru-RU" sz="1200" b="1" u="sng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altLang="ru-RU" sz="1200" b="1" u="sng" dirty="0" err="1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ru</a:t>
            </a:r>
            <a:endParaRPr lang="ru-RU" altLang="ru-RU" sz="1200" b="1" u="sng" dirty="0" smtClean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dirty="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72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ПРЯМОУГОЛЬНИК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Из </a:t>
            </a:r>
            <a:r>
              <a:rPr lang="ru-RU" altLang="ru-RU" sz="28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серии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«Геометрические фигуры, цвет, размер»</a:t>
            </a:r>
            <a:endParaRPr lang="ru-RU" altLang="ru-RU" sz="2800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1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1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1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1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1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ru-RU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5127" name="Picture 5" descr="photo142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4" y="4354513"/>
            <a:ext cx="67087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pic>
        <p:nvPicPr>
          <p:cNvPr id="163844" name="Picture 4" descr="prazd%20(940)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7334" y="1070191"/>
            <a:ext cx="2135188" cy="39163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45" name="Picture 5" descr="ЩШГ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6" y="5215454"/>
            <a:ext cx="3482161" cy="152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4170500" y="3822683"/>
            <a:ext cx="4826000" cy="2808287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63848" name="Picture 8" descr="ЛОРР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983" y="528869"/>
            <a:ext cx="6886273" cy="329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2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100362" name="Rectangle 10"/>
          <p:cNvSpPr>
            <a:spLocks noGrp="1" noChangeArrowheads="1"/>
          </p:cNvSpPr>
          <p:nvPr>
            <p:ph idx="1"/>
          </p:nvPr>
        </p:nvSpPr>
        <p:spPr>
          <a:xfrm flipV="1">
            <a:off x="10128250" y="6126164"/>
            <a:ext cx="82550" cy="11112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</a:pPr>
            <a:endParaRPr lang="ru-RU" altLang="ru-RU" sz="800"/>
          </a:p>
        </p:txBody>
      </p:sp>
      <p:pic>
        <p:nvPicPr>
          <p:cNvPr id="100357" name="Picture 5" descr="belka-animatsionnaya-kartinka-006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64" y="589756"/>
            <a:ext cx="1781175" cy="268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4278527" y="2169320"/>
            <a:ext cx="4826000" cy="2808287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0360" name="Picture 8" descr="орп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47" y="5023654"/>
            <a:ext cx="2838919" cy="185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1" name="Picture 9" descr="121da39ce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631249"/>
            <a:ext cx="3451480" cy="26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4" name="Picture 12" descr="ЛШ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074" y="5418183"/>
            <a:ext cx="605456" cy="397732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64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>
          <a:xfrm flipH="1" flipV="1">
            <a:off x="10210800" y="6126163"/>
            <a:ext cx="69850" cy="18256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ru-RU" altLang="ru-RU" sz="800"/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4448002" y="3428999"/>
            <a:ext cx="4826000" cy="2808288"/>
          </a:xfrm>
          <a:prstGeom prst="rect">
            <a:avLst/>
          </a:prstGeom>
          <a:solidFill>
            <a:srgbClr val="66FF33"/>
          </a:solidFill>
          <a:ln w="9525">
            <a:solidFill>
              <a:srgbClr val="66FF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9334" name="Picture 6" descr="1532051506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91" y="1455972"/>
            <a:ext cx="4111861" cy="293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5" name="Picture 7" descr="ЬТР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055" y="1382326"/>
            <a:ext cx="1859948" cy="57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nasekomoe-animatsionnaya-kartinka-000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0744" y="3126194"/>
            <a:ext cx="3380516" cy="341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3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9336088" y="5300663"/>
            <a:ext cx="8229600" cy="4525962"/>
          </a:xfrm>
        </p:spPr>
        <p:txBody>
          <a:bodyPr/>
          <a:lstStyle/>
          <a:p>
            <a:endParaRPr lang="ru-RU" altLang="ru-RU"/>
          </a:p>
        </p:txBody>
      </p:sp>
      <p:pic>
        <p:nvPicPr>
          <p:cNvPr id="98308" name="Picture 4" descr="0040-070-Vyrezat-iz-bumag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82" y="4135772"/>
            <a:ext cx="2294462" cy="229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 rot="5400000">
            <a:off x="2584269" y="2786186"/>
            <a:ext cx="4330802" cy="2699172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2" descr="https://i.gifer.com/ZYXU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744" y="1518407"/>
            <a:ext cx="3315985" cy="23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4510323" y="4688847"/>
            <a:ext cx="553346" cy="1434920"/>
          </a:xfrm>
          <a:prstGeom prst="rect">
            <a:avLst/>
          </a:prstGeom>
          <a:solidFill>
            <a:srgbClr val="FF00FF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6937129" y="2502554"/>
            <a:ext cx="2678102" cy="1613736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6" descr="дд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617" y="2184670"/>
            <a:ext cx="2348910" cy="210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472997" y="3418312"/>
            <a:ext cx="553346" cy="1434920"/>
          </a:xfrm>
          <a:prstGeom prst="rect">
            <a:avLst/>
          </a:prstGeom>
          <a:solidFill>
            <a:srgbClr val="FF00FF"/>
          </a:solidFill>
          <a:ln w="76200">
            <a:solidFill>
              <a:srgbClr val="7030A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84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9983788" y="6237288"/>
            <a:ext cx="8229600" cy="4525962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337255" y="3053593"/>
            <a:ext cx="4826000" cy="2808288"/>
          </a:xfrm>
          <a:prstGeom prst="rect">
            <a:avLst/>
          </a:prstGeom>
          <a:solidFill>
            <a:srgbClr val="C0C0C0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7" descr="1465725406_187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39" y="996214"/>
            <a:ext cx="2969955" cy="20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47548" y="4411211"/>
            <a:ext cx="2530382" cy="1450670"/>
          </a:xfrm>
          <a:prstGeom prst="rect">
            <a:avLst/>
          </a:prstGeom>
          <a:solidFill>
            <a:srgbClr val="C0C0C0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09593" y="5627578"/>
            <a:ext cx="431736" cy="234303"/>
          </a:xfrm>
          <a:prstGeom prst="rect">
            <a:avLst/>
          </a:prstGeom>
          <a:solidFill>
            <a:srgbClr val="C0C0C0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4" descr="заяц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00000" flipH="1" flipV="1">
            <a:off x="94875" y="444617"/>
            <a:ext cx="6617864" cy="661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заяц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00000" flipH="1" flipV="1">
            <a:off x="8090980" y="4885087"/>
            <a:ext cx="1183022" cy="118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заяц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00000" flipH="1" flipV="1">
            <a:off x="5276305" y="2769453"/>
            <a:ext cx="3777914" cy="377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78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93775"/>
          </a:xfrm>
        </p:spPr>
        <p:txBody>
          <a:bodyPr/>
          <a:lstStyle/>
          <a:p>
            <a:r>
              <a:rPr lang="ru-RU" altLang="ru-RU">
                <a:solidFill>
                  <a:srgbClr val="FF3300"/>
                </a:solidFill>
              </a:rPr>
              <a:t>МОЛОДЕЦ, ПОКА!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9941" name="Picture 5" descr="101938091_large_4346367_0_3aa15_a67ce0f5_X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65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 anchor="ctr"/>
          <a:lstStyle/>
          <a:p>
            <a:endParaRPr lang="ru-RU" altLang="ru-RU" sz="440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endParaRPr lang="ru-RU" altLang="ru-RU" sz="3200"/>
          </a:p>
        </p:txBody>
      </p:sp>
      <p:pic>
        <p:nvPicPr>
          <p:cNvPr id="90116" name="Picture 4" descr="мальч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819150"/>
            <a:ext cx="9144000" cy="799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7" name="Oval 5"/>
          <p:cNvSpPr>
            <a:spLocks noChangeArrowheads="1"/>
          </p:cNvSpPr>
          <p:nvPr/>
        </p:nvSpPr>
        <p:spPr bwMode="auto">
          <a:xfrm>
            <a:off x="6672264" y="765176"/>
            <a:ext cx="935037" cy="576263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5880100" y="765175"/>
            <a:ext cx="215900" cy="287338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6024563" y="2060576"/>
            <a:ext cx="431800" cy="2889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0121" name="Oval 9"/>
          <p:cNvSpPr>
            <a:spLocks noChangeArrowheads="1"/>
          </p:cNvSpPr>
          <p:nvPr/>
        </p:nvSpPr>
        <p:spPr bwMode="auto">
          <a:xfrm>
            <a:off x="6456364" y="1484314"/>
            <a:ext cx="720725" cy="719137"/>
          </a:xfrm>
          <a:prstGeom prst="ellipse">
            <a:avLst/>
          </a:prstGeom>
          <a:solidFill>
            <a:srgbClr val="3333FF"/>
          </a:solidFill>
          <a:ln w="9525">
            <a:solidFill>
              <a:srgbClr val="3333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90122" name="AutoShape 10"/>
          <p:cNvSpPr>
            <a:spLocks noChangeArrowheads="1"/>
          </p:cNvSpPr>
          <p:nvPr/>
        </p:nvSpPr>
        <p:spPr bwMode="auto">
          <a:xfrm>
            <a:off x="7319963" y="1341438"/>
            <a:ext cx="431800" cy="792162"/>
          </a:xfrm>
          <a:prstGeom prst="diamond">
            <a:avLst/>
          </a:prstGeom>
          <a:solidFill>
            <a:srgbClr val="CC6600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0123" name="AutoShape 11"/>
          <p:cNvSpPr>
            <a:spLocks noChangeArrowheads="1"/>
          </p:cNvSpPr>
          <p:nvPr/>
        </p:nvSpPr>
        <p:spPr bwMode="auto">
          <a:xfrm>
            <a:off x="5087939" y="765175"/>
            <a:ext cx="503237" cy="2873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90125" name="AutoShape 13"/>
          <p:cNvSpPr>
            <a:spLocks noChangeArrowheads="1"/>
          </p:cNvSpPr>
          <p:nvPr/>
        </p:nvSpPr>
        <p:spPr bwMode="auto">
          <a:xfrm>
            <a:off x="5951539" y="836614"/>
            <a:ext cx="649287" cy="574675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0126" name="Oval 14"/>
          <p:cNvSpPr>
            <a:spLocks noChangeArrowheads="1"/>
          </p:cNvSpPr>
          <p:nvPr/>
        </p:nvSpPr>
        <p:spPr bwMode="auto">
          <a:xfrm>
            <a:off x="7175500" y="2205039"/>
            <a:ext cx="433388" cy="503237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90127" name="Oval 15"/>
          <p:cNvSpPr>
            <a:spLocks noChangeArrowheads="1"/>
          </p:cNvSpPr>
          <p:nvPr/>
        </p:nvSpPr>
        <p:spPr bwMode="auto">
          <a:xfrm>
            <a:off x="5808663" y="1700214"/>
            <a:ext cx="576262" cy="288925"/>
          </a:xfrm>
          <a:prstGeom prst="ellipse">
            <a:avLst/>
          </a:prstGeom>
          <a:solidFill>
            <a:srgbClr val="FF9900"/>
          </a:solidFill>
          <a:ln w="9525">
            <a:solidFill>
              <a:srgbClr val="3333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90128" name="Rectangle 16"/>
          <p:cNvSpPr>
            <a:spLocks noChangeArrowheads="1"/>
          </p:cNvSpPr>
          <p:nvPr/>
        </p:nvSpPr>
        <p:spPr bwMode="auto">
          <a:xfrm rot="16200000">
            <a:off x="5549900" y="1258888"/>
            <a:ext cx="431800" cy="203200"/>
          </a:xfrm>
          <a:prstGeom prst="rect">
            <a:avLst/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0129" name="AutoShape 17"/>
          <p:cNvSpPr>
            <a:spLocks noChangeArrowheads="1"/>
          </p:cNvSpPr>
          <p:nvPr/>
        </p:nvSpPr>
        <p:spPr bwMode="auto">
          <a:xfrm rot="-5028683">
            <a:off x="6314282" y="2348707"/>
            <a:ext cx="215900" cy="503237"/>
          </a:xfrm>
          <a:prstGeom prst="diamond">
            <a:avLst/>
          </a:prstGeom>
          <a:solidFill>
            <a:srgbClr val="FFFF00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24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  <p:bldP spid="90118" grpId="0" animBg="1"/>
      <p:bldP spid="90120" grpId="0" animBg="1"/>
      <p:bldP spid="90121" grpId="0" animBg="1"/>
      <p:bldP spid="90122" grpId="0" animBg="1"/>
      <p:bldP spid="90123" grpId="0" animBg="1"/>
      <p:bldP spid="90125" grpId="0" animBg="1"/>
      <p:bldP spid="90126" grpId="0" animBg="1"/>
      <p:bldP spid="90127" grpId="0" animBg="1"/>
      <p:bldP spid="90128" grpId="0" animBg="1"/>
      <p:bldP spid="901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82378"/>
            <a:ext cx="8596668" cy="1848022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sz="3200" dirty="0">
                <a:solidFill>
                  <a:srgbClr val="6600FF"/>
                </a:solidFill>
              </a:rPr>
            </a:br>
            <a:r>
              <a:rPr lang="ru-RU" altLang="ru-RU" sz="3200" dirty="0">
                <a:solidFill>
                  <a:srgbClr val="6600FF"/>
                </a:solidFill>
              </a:rPr>
              <a:t> Покажи большой </a:t>
            </a:r>
            <a:r>
              <a:rPr lang="ru-RU" altLang="ru-RU" sz="3200" dirty="0" smtClean="0">
                <a:solidFill>
                  <a:srgbClr val="6600FF"/>
                </a:solidFill>
              </a:rPr>
              <a:t>прямоугольник, </a:t>
            </a:r>
            <a:r>
              <a:rPr lang="ru-RU" altLang="ru-RU" sz="3200" dirty="0">
                <a:solidFill>
                  <a:srgbClr val="6600FF"/>
                </a:solidFill>
              </a:rPr>
              <a:t>средний, </a:t>
            </a:r>
            <a:br>
              <a:rPr lang="ru-RU" altLang="ru-RU" sz="3200" dirty="0">
                <a:solidFill>
                  <a:srgbClr val="6600FF"/>
                </a:solidFill>
              </a:rPr>
            </a:br>
            <a:r>
              <a:rPr lang="ru-RU" altLang="ru-RU" sz="3200" dirty="0">
                <a:solidFill>
                  <a:srgbClr val="6600FF"/>
                </a:solidFill>
              </a:rPr>
              <a:t>маленький</a:t>
            </a:r>
            <a:endParaRPr lang="ru-RU" altLang="ru-RU" sz="3200" dirty="0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4703805" y="2932670"/>
            <a:ext cx="4399006" cy="2314833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3191" name="AutoShape 7" descr="bucket-157732_64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193" name="AutoShape 9" descr="%D0%BA%D1%80%D0%B0%D1%81%D0%BD%D1%8B%D0%B9-%D0%B3%D1%80%D0%B8%D0%B1-%D0%BE%D1%82%D1%80%D0%B0%D0%B2%D1%8B-%D0%B8%D0%B7%D0%BE-%D0%B8%D1%80%D0%BE%D0%B2%D0%B0%D0%BD%D0%BD%D1%8B%D0%B9-%D0%BD%D0%B0-%D0%B1%D0%B5-%D0%BE%D0%B9-%D0%BF%D1%80%D0%B5-%D0%BF%D0%BE%D1%81%D1%8B-%D0%BA%D0%B5-36135248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3195" name="AutoShape 11" descr="led-cvety-v-vaze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82303" y="3276600"/>
            <a:ext cx="2570205" cy="1719220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12" descr="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070" y="2240692"/>
            <a:ext cx="1915391" cy="249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 rot="5400000">
            <a:off x="6592092" y="3959337"/>
            <a:ext cx="774721" cy="504697"/>
          </a:xfrm>
          <a:prstGeom prst="rect">
            <a:avLst/>
          </a:prstGeom>
          <a:solidFill>
            <a:srgbClr val="FF3300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8" name="Picture 4" descr="https://i.gifer.com/ZeQ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16" y="2859268"/>
            <a:ext cx="3063783" cy="109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 rot="10800000" flipV="1">
            <a:off x="5863039" y="4735690"/>
            <a:ext cx="2358319" cy="388245"/>
          </a:xfrm>
          <a:prstGeom prst="rect">
            <a:avLst/>
          </a:prstGeom>
          <a:solidFill>
            <a:srgbClr val="FF3300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1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9409114" y="5661025"/>
            <a:ext cx="801687" cy="4651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5232400" y="3500439"/>
            <a:ext cx="4826000" cy="2808287"/>
          </a:xfrm>
          <a:prstGeom prst="rect">
            <a:avLst/>
          </a:prstGeom>
          <a:solidFill>
            <a:srgbClr val="091FBF"/>
          </a:solidFill>
          <a:ln w="9525">
            <a:solidFill>
              <a:srgbClr val="0B26E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2166" name="Picture 6" descr="с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3968750"/>
            <a:ext cx="1871663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7" name="Picture 7" descr="рп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809175"/>
            <a:ext cx="6121400" cy="138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7479507" y="2239675"/>
            <a:ext cx="288925" cy="215900"/>
          </a:xfrm>
          <a:prstGeom prst="rect">
            <a:avLst/>
          </a:prstGeom>
          <a:solidFill>
            <a:srgbClr val="091FBF"/>
          </a:solidFill>
          <a:ln w="9525">
            <a:solidFill>
              <a:srgbClr val="0B26E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2169" name="Picture 9" descr="БОНН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BFBEBB"/>
              </a:clrFrom>
              <a:clrTo>
                <a:srgbClr val="BFBEB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492" y="3311278"/>
            <a:ext cx="5593491" cy="258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04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3824117" y="3654511"/>
            <a:ext cx="4826000" cy="2808288"/>
          </a:xfrm>
          <a:prstGeom prst="rect">
            <a:avLst/>
          </a:prstGeom>
          <a:solidFill>
            <a:srgbClr val="33CC33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409" name="Picture 9" descr="N9388C242F81D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774" y="0"/>
            <a:ext cx="1962364" cy="238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49297" y="4673601"/>
            <a:ext cx="2259525" cy="1310238"/>
          </a:xfrm>
          <a:prstGeom prst="rect">
            <a:avLst/>
          </a:prstGeom>
          <a:solidFill>
            <a:srgbClr val="33CC33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4" descr="4965570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080" y="1545968"/>
            <a:ext cx="2366106" cy="405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006103" y="2106202"/>
            <a:ext cx="989705" cy="553337"/>
          </a:xfrm>
          <a:prstGeom prst="rect">
            <a:avLst/>
          </a:prstGeom>
          <a:solidFill>
            <a:srgbClr val="33CC33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69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46038"/>
            <a:ext cx="8596668" cy="188436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9551988" y="6165851"/>
            <a:ext cx="8229600" cy="4525963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5273774" y="2610337"/>
            <a:ext cx="4000228" cy="2417619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pic>
        <p:nvPicPr>
          <p:cNvPr id="95237" name="Picture 5" descr="ori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257" y="1155229"/>
            <a:ext cx="973138" cy="9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39" name="AutoShape 7" descr="image?id=859803615156&amp;t=3&amp;plc=WEB&amp;tkn=*LG0OElcNPsmF-fNi-uG_9X6iRD4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5241" name="Picture 9" descr="ЬГГ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01" y="5749781"/>
            <a:ext cx="118745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44" name="Rectangle 12"/>
          <p:cNvSpPr>
            <a:spLocks noChangeArrowheads="1"/>
          </p:cNvSpPr>
          <p:nvPr/>
        </p:nvSpPr>
        <p:spPr bwMode="auto">
          <a:xfrm>
            <a:off x="1091613" y="3248024"/>
            <a:ext cx="2808288" cy="1511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pic>
        <p:nvPicPr>
          <p:cNvPr id="95246" name="Picture 14" descr="на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3590">
            <a:off x="400692" y="1869280"/>
            <a:ext cx="3429000" cy="275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.pinimg.com/474x/67/9b/0e/679b0e13d248702e30d9eb875ff25fd1.jpg?nii=t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150" y="2713555"/>
            <a:ext cx="1934951" cy="204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43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pic>
        <p:nvPicPr>
          <p:cNvPr id="101380" name="Picture 4" descr="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918" y="2660822"/>
            <a:ext cx="3275737" cy="238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4819777" y="2168780"/>
            <a:ext cx="4767743" cy="274782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 descr="https://cdn.pixabay.com/photo/2018/12/10/23/14/face-3868065__34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031" y="1942990"/>
            <a:ext cx="2851236" cy="319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70543" y="4153238"/>
            <a:ext cx="2450115" cy="1526737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8" descr="ori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079" y="965200"/>
            <a:ext cx="2932331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 rot="15992768">
            <a:off x="3271474" y="3770252"/>
            <a:ext cx="478986" cy="271501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2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4178343" y="2904867"/>
            <a:ext cx="4826000" cy="28082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55590" y="3064476"/>
            <a:ext cx="2302862" cy="1441836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6" descr="ввв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56" y="1472923"/>
            <a:ext cx="3517930" cy="234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31557" y="54753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83957" y="56277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536357" y="57801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88757" y="59325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41157" y="60849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993557" y="6237398"/>
            <a:ext cx="737286" cy="383274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srgbClr val="6600FF"/>
                </a:solidFill>
              </a:rPr>
              <a:t>Назови фигуру и цвет.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 Покажи большой прямоугольник, средний, </a:t>
            </a:r>
            <a:br>
              <a:rPr lang="ru-RU" altLang="ru-RU" dirty="0">
                <a:solidFill>
                  <a:srgbClr val="6600FF"/>
                </a:solidFill>
              </a:rPr>
            </a:br>
            <a:r>
              <a:rPr lang="ru-RU" altLang="ru-RU" dirty="0">
                <a:solidFill>
                  <a:srgbClr val="6600FF"/>
                </a:solidFill>
              </a:rPr>
              <a:t>маленький</a:t>
            </a:r>
            <a:endParaRPr lang="ru-RU" altLang="ru-RU" dirty="0"/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4656138" y="2781300"/>
            <a:ext cx="4826000" cy="28082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2" descr="https://cdn.clipart.email/ac262055ed8f316a69db184a71f351ba_mlp-rarity-pmv-eye-of-the-rarity-youtube_3000-1688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1F2F4"/>
              </a:clrFrom>
              <a:clrTo>
                <a:srgbClr val="F1F2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09" y="2672491"/>
            <a:ext cx="5658258" cy="318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30876" y="3393649"/>
            <a:ext cx="2541760" cy="147354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6" descr="яяя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94" y="1203305"/>
            <a:ext cx="3418702" cy="34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rot="1553177">
            <a:off x="2199778" y="3605283"/>
            <a:ext cx="627851" cy="431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https://im0-tub-ru.yandex.net/i?id=e3316a75fa925d90d58f7f9024e40e09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345" y="3423956"/>
            <a:ext cx="674701" cy="48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4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399</TotalTime>
  <Words>103</Words>
  <Application>Microsoft Office PowerPoint</Application>
  <PresentationFormat>Широкоэкранный</PresentationFormat>
  <Paragraphs>28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Verdana</vt:lpstr>
      <vt:lpstr>Wingdings 3</vt:lpstr>
      <vt:lpstr>Грань</vt:lpstr>
      <vt:lpstr>Подготовила учитель – дефектолог Горбатова М.И.</vt:lpstr>
      <vt:lpstr>Презентация PowerPoint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Назови фигуру и цвет.  Покажи большой прямоугольник, средний,  маленький</vt:lpstr>
      <vt:lpstr>МОЛОДЕЦ, ПОКА!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прямоугольник</dc:title>
  <dc:creator>Пользователь</dc:creator>
  <cp:lastModifiedBy>Анна</cp:lastModifiedBy>
  <cp:revision>16</cp:revision>
  <dcterms:created xsi:type="dcterms:W3CDTF">2020-09-14T20:11:30Z</dcterms:created>
  <dcterms:modified xsi:type="dcterms:W3CDTF">2020-11-20T07:50:43Z</dcterms:modified>
</cp:coreProperties>
</file>