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73" r:id="rId7"/>
    <p:sldId id="275" r:id="rId8"/>
    <p:sldId id="267" r:id="rId9"/>
    <p:sldId id="276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7" r:id="rId18"/>
    <p:sldId id="278" r:id="rId19"/>
    <p:sldId id="270" r:id="rId20"/>
    <p:sldId id="271" r:id="rId21"/>
    <p:sldId id="272" r:id="rId22"/>
    <p:sldId id="279" r:id="rId23"/>
    <p:sldId id="280" r:id="rId24"/>
    <p:sldId id="281" r:id="rId25"/>
    <p:sldId id="282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5" autoAdjust="0"/>
  </p:normalViewPr>
  <p:slideViewPr>
    <p:cSldViewPr>
      <p:cViewPr varScale="1">
        <p:scale>
          <a:sx n="101" d="100"/>
          <a:sy n="101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3A352B-8F0D-473F-AE57-70A7E505251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617CB8-761F-417B-A158-6DD6C23F029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620688"/>
            <a:ext cx="8458200" cy="489654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             Воспитание культурно-гигиенических </a:t>
            </a:r>
            <a:br>
              <a:rPr lang="ru-RU" sz="2400" dirty="0" smtClean="0"/>
            </a:br>
            <a:r>
              <a:rPr lang="ru-RU" sz="2400" dirty="0" smtClean="0"/>
              <a:t>                                     навыков</a:t>
            </a:r>
            <a:br>
              <a:rPr lang="ru-RU" sz="2400" dirty="0" smtClean="0"/>
            </a:br>
            <a:r>
              <a:rPr lang="ru-RU" sz="2400" dirty="0" smtClean="0"/>
              <a:t>                              у детей младшего 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                       дошкольного возраста.     </a:t>
            </a:r>
            <a:endParaRPr lang="ru-RU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3996"/>
            <a:ext cx="3599230" cy="31847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19797"/>
            <a:ext cx="4250718" cy="3187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07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7544" y="692696"/>
            <a:ext cx="8397714" cy="4698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Пути формирования  культурно-гигиенических навыков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95536" y="1556792"/>
            <a:ext cx="3096344" cy="1656184"/>
          </a:xfrm>
        </p:spPr>
        <p:txBody>
          <a:bodyPr/>
          <a:lstStyle/>
          <a:p>
            <a:pPr algn="ctr"/>
            <a:r>
              <a:rPr lang="ru-RU" dirty="0" smtClean="0"/>
              <a:t>СТАНОВЛЕНИЕ</a:t>
            </a:r>
          </a:p>
          <a:p>
            <a:pPr marL="0" indent="0" algn="ctr">
              <a:buNone/>
            </a:pPr>
            <a:r>
              <a:rPr lang="ru-RU" dirty="0" smtClean="0"/>
              <a:t>ОРУДИЙНЫХ И СООТНОСЯЩИХ ДЕЙСТВИЙ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7956376" y="5157192"/>
            <a:ext cx="72008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17" y="1629956"/>
            <a:ext cx="3672000" cy="618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60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809040" cy="1747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Перенос </a:t>
            </a:r>
            <a:r>
              <a:rPr lang="ru-RU" dirty="0"/>
              <a:t>культурно-гигиенических </a:t>
            </a:r>
            <a:r>
              <a:rPr lang="ru-RU" dirty="0" smtClean="0"/>
              <a:t>         навыков   в </a:t>
            </a:r>
            <a:r>
              <a:rPr lang="ru-RU" dirty="0"/>
              <a:t>игровую воображаемую </a:t>
            </a:r>
            <a:r>
              <a:rPr lang="ru-RU" dirty="0" smtClean="0"/>
              <a:t>    ситуацию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31200"/>
            <a:ext cx="3384748" cy="3011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1691">
            <a:off x="5870907" y="2229750"/>
            <a:ext cx="3001500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1664">
            <a:off x="4429658" y="4342094"/>
            <a:ext cx="2916000" cy="2186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85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5024" cy="12436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Использование  </a:t>
            </a:r>
            <a:r>
              <a:rPr lang="ru-RU" dirty="0"/>
              <a:t>КГН </a:t>
            </a:r>
            <a:br>
              <a:rPr lang="ru-RU" dirty="0"/>
            </a:br>
            <a:r>
              <a:rPr lang="ru-RU" dirty="0"/>
              <a:t>в труде  по самообслуживанию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3924000" cy="5105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107907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65104"/>
            <a:ext cx="3506456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46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7"/>
            <a:ext cx="8452048" cy="460851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          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33425"/>
            <a:ext cx="7620000" cy="539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79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8737032" cy="1440160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Формы работы с детьми.</a:t>
            </a:r>
            <a:br>
              <a:rPr lang="ru-RU" dirty="0"/>
            </a:br>
            <a:r>
              <a:rPr lang="ru-RU" dirty="0"/>
              <a:t>Организованно-образовательная </a:t>
            </a:r>
            <a:br>
              <a:rPr lang="ru-RU" dirty="0"/>
            </a:br>
            <a:r>
              <a:rPr lang="ru-RU" dirty="0"/>
              <a:t>деятельность.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Используем разные </a:t>
            </a:r>
            <a:r>
              <a:rPr lang="ru-RU" dirty="0" err="1" smtClean="0"/>
              <a:t>потешки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Чистая </a:t>
            </a:r>
            <a:r>
              <a:rPr lang="ru-RU" dirty="0"/>
              <a:t>водичка</a:t>
            </a:r>
          </a:p>
          <a:p>
            <a:pPr marL="0" indent="0">
              <a:buNone/>
            </a:pPr>
            <a:r>
              <a:rPr lang="ru-RU" dirty="0" smtClean="0"/>
              <a:t>моет </a:t>
            </a:r>
            <a:r>
              <a:rPr lang="ru-RU" dirty="0"/>
              <a:t>Вове личико,</a:t>
            </a:r>
          </a:p>
          <a:p>
            <a:pPr marL="0" indent="0">
              <a:buNone/>
            </a:pPr>
            <a:r>
              <a:rPr lang="ru-RU" dirty="0"/>
              <a:t>Танечке ладошки, </a:t>
            </a:r>
          </a:p>
          <a:p>
            <a:pPr marL="0" indent="0">
              <a:buNone/>
            </a:pPr>
            <a:r>
              <a:rPr lang="ru-RU" dirty="0" smtClean="0"/>
              <a:t>пальчики </a:t>
            </a:r>
            <a:r>
              <a:rPr lang="ru-RU" dirty="0"/>
              <a:t>Антошке.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182388" cy="79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2828836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НОД: «Вымой руки»</a:t>
            </a:r>
          </a:p>
          <a:p>
            <a:r>
              <a:rPr lang="ru-RU" dirty="0" smtClean="0"/>
              <a:t>«Сделай лодочку»</a:t>
            </a:r>
          </a:p>
          <a:p>
            <a:r>
              <a:rPr lang="ru-RU" dirty="0" smtClean="0"/>
              <a:t>«Мыльные перчатки»</a:t>
            </a:r>
          </a:p>
          <a:p>
            <a:r>
              <a:rPr lang="ru-RU" dirty="0" smtClean="0"/>
              <a:t>Игры: «Водичка-водичка»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05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Навыки опрятной одежды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dirty="0"/>
              <a:t>До чего же хороши</a:t>
            </a:r>
          </a:p>
          <a:p>
            <a:r>
              <a:rPr lang="ru-RU" sz="2400" dirty="0"/>
              <a:t>И нарядны малыши!</a:t>
            </a:r>
          </a:p>
          <a:p>
            <a:r>
              <a:rPr lang="ru-RU" sz="2400" dirty="0"/>
              <a:t>Как смотреть на вас приятно,</a:t>
            </a:r>
          </a:p>
          <a:p>
            <a:r>
              <a:rPr lang="ru-RU" sz="2400" dirty="0"/>
              <a:t>Все одеты аккуратно!</a:t>
            </a:r>
          </a:p>
          <a:p>
            <a:endParaRPr lang="ru-RU" dirty="0"/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40359"/>
            <a:ext cx="4195763" cy="1461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217475" cy="2612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365572" cy="2524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02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Самостоятельная деятельность детей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096344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278" y="1142944"/>
            <a:ext cx="3312368" cy="248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645024"/>
            <a:ext cx="355259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79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48" y="486042"/>
            <a:ext cx="3888432" cy="2601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86042"/>
            <a:ext cx="3312368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89" y="3789040"/>
            <a:ext cx="4089673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32" y="3842626"/>
            <a:ext cx="324036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20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5184576" cy="3744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4320000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884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Чтение книг, рассматривание картинок.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9439">
            <a:off x="323528" y="1484784"/>
            <a:ext cx="419100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856">
            <a:off x="4231793" y="1481767"/>
            <a:ext cx="4343400" cy="2447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77072"/>
            <a:ext cx="43924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6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3"/>
          </a:xfrm>
        </p:spPr>
        <p:txBody>
          <a:bodyPr/>
          <a:lstStyle/>
          <a:p>
            <a:r>
              <a:rPr lang="ru-RU" dirty="0" smtClean="0"/>
              <a:t>В современном дошкольном учреждении</a:t>
            </a:r>
          </a:p>
          <a:p>
            <a:pPr marL="0" indent="0">
              <a:buNone/>
            </a:pPr>
            <a:r>
              <a:rPr lang="ru-RU" dirty="0" smtClean="0"/>
              <a:t>важное внимание уделяется воспитанию здорового дошкольника. Одним из важных факторов здоровой личности является формирование у детей культурно-гигиенических  навыков.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60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5923384" cy="331499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Для работы по привитию КГН используем игры, беседы в  часы отведенные для организационной образовательной деятельности, а так же в режимных моментах.</a:t>
            </a:r>
            <a:br>
              <a:rPr lang="ru-RU" dirty="0"/>
            </a:br>
            <a:r>
              <a:rPr lang="ru-RU" dirty="0"/>
              <a:t>КГН – это элементы самообслуживания, что является первой ступенью и основой для трудового воспитания.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9425">
            <a:off x="6261569" y="595143"/>
            <a:ext cx="2633663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5870">
            <a:off x="5567741" y="3569099"/>
            <a:ext cx="2761631" cy="283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1867">
            <a:off x="178349" y="4268648"/>
            <a:ext cx="2934174" cy="241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74965">
            <a:off x="279649" y="-185919"/>
            <a:ext cx="1713960" cy="169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74965">
            <a:off x="432049" y="-33519"/>
            <a:ext cx="1713960" cy="169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6347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Мы убедились, что формируя у детей дошкольного возраста культурно-гигиенические навыки, мы параллельно влияем на многие психические процессы в развитии ребенка, при этом родители и педагог должны набраться большого терпения и понимания.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5592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80" y="404664"/>
            <a:ext cx="739324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19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4381">
            <a:off x="452142" y="1239137"/>
            <a:ext cx="4032448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157">
            <a:off x="4211960" y="404664"/>
            <a:ext cx="4777240" cy="358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3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60877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280" y="116632"/>
            <a:ext cx="4343400" cy="34618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92" y="3573016"/>
            <a:ext cx="4191000" cy="314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817" y="3645024"/>
            <a:ext cx="417620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58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725"/>
            <a:ext cx="4291012" cy="321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152"/>
            <a:ext cx="4289425" cy="3217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16201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74680"/>
            <a:ext cx="410445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7355160" cy="4800600"/>
          </a:xfrm>
        </p:spPr>
        <p:txBody>
          <a:bodyPr>
            <a:prstTxWarp prst="textCanUp">
              <a:avLst/>
            </a:prstTxWarp>
            <a:scene3d>
              <a:camera prst="obliqueTopRigh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</a:t>
            </a:r>
          </a:p>
          <a:p>
            <a:pPr algn="ctr"/>
            <a:r>
              <a:rPr lang="ru-RU" sz="72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</a:t>
            </a:r>
            <a:endParaRPr lang="ru-RU" sz="72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423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04664"/>
            <a:ext cx="6670576" cy="792088"/>
          </a:xfrm>
        </p:spPr>
        <p:txBody>
          <a:bodyPr/>
          <a:lstStyle/>
          <a:p>
            <a:r>
              <a:rPr lang="ru-RU" dirty="0" smtClean="0"/>
              <a:t>ЗАДАЧИ.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Формировать умение овладевать культурно-гигиеническими навыками.</a:t>
            </a:r>
          </a:p>
          <a:p>
            <a:r>
              <a:rPr lang="ru-RU" sz="2800" dirty="0" smtClean="0"/>
              <a:t>2. Побуждать детей к самостоятельности.</a:t>
            </a:r>
          </a:p>
          <a:p>
            <a:r>
              <a:rPr lang="ru-RU" sz="2800" dirty="0" smtClean="0"/>
              <a:t>3.Развивать предпосылки трудовой деятельности.</a:t>
            </a:r>
          </a:p>
          <a:p>
            <a:r>
              <a:rPr lang="ru-RU" sz="2800" dirty="0" smtClean="0"/>
              <a:t>4. Воспитывать бережное отношение к игрушкам и вещам.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7366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ПРОГНОЗИРУЕМЫЙ РЕЗУЛЬТАТ.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Овладение детьми младшего дошкольного</a:t>
            </a:r>
          </a:p>
          <a:p>
            <a:pPr marL="0" indent="0">
              <a:buNone/>
            </a:pPr>
            <a:r>
              <a:rPr lang="ru-RU" sz="2400" dirty="0" smtClean="0"/>
              <a:t>возраста культурно-гигиеническими навыками                                 ребёнок</a:t>
            </a:r>
            <a:r>
              <a:rPr lang="ru-RU" sz="2400" dirty="0"/>
              <a:t>:</a:t>
            </a:r>
          </a:p>
          <a:p>
            <a:pPr marL="0" indent="0">
              <a:buNone/>
            </a:pPr>
            <a:r>
              <a:rPr lang="ru-RU" sz="2400" dirty="0" smtClean="0"/>
              <a:t>Самостоятельно одевается и раздевается в                  определённой последовательности.</a:t>
            </a:r>
          </a:p>
          <a:p>
            <a:pPr marL="0" indent="0">
              <a:buNone/>
            </a:pPr>
            <a:r>
              <a:rPr lang="ru-RU" sz="2400" dirty="0" smtClean="0"/>
              <a:t>        Проявляет навыки опрятности.</a:t>
            </a:r>
          </a:p>
          <a:p>
            <a:pPr marL="0" indent="0">
              <a:buNone/>
            </a:pPr>
            <a:r>
              <a:rPr lang="ru-RU" sz="2400" dirty="0" smtClean="0"/>
              <a:t>     Пользуется индивидуальными предметами личной гигиены.</a:t>
            </a:r>
          </a:p>
          <a:p>
            <a:pPr marL="0" indent="0">
              <a:buNone/>
            </a:pPr>
            <a:r>
              <a:rPr lang="ru-RU" sz="2400" dirty="0" smtClean="0"/>
              <a:t>       Умеет самостоятельно есть.</a:t>
            </a:r>
          </a:p>
          <a:p>
            <a:pPr marL="0" indent="0">
              <a:buNone/>
            </a:pPr>
            <a:r>
              <a:rPr lang="ru-RU" sz="2800" dirty="0" smtClean="0"/>
              <a:t>    Самостоятельно моет руки, умывается.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466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224" y="351101"/>
            <a:ext cx="8291264" cy="17142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Воспитывать культурно-гигиенические  </a:t>
            </a:r>
            <a:br>
              <a:rPr lang="ru-RU" sz="2400" dirty="0" smtClean="0"/>
            </a:br>
            <a:r>
              <a:rPr lang="ru-RU" sz="2400" dirty="0" smtClean="0"/>
              <a:t>                     навыки и навыки самообслуживания </a:t>
            </a:r>
            <a:br>
              <a:rPr lang="ru-RU" sz="2400" dirty="0" smtClean="0"/>
            </a:br>
            <a:r>
              <a:rPr lang="ru-RU" sz="2400" dirty="0" smtClean="0"/>
              <a:t>            через основные модели образования. 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5394">
            <a:off x="510782" y="2644959"/>
            <a:ext cx="3625193" cy="2917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659">
            <a:off x="5048444" y="2387213"/>
            <a:ext cx="3646266" cy="3197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150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272">
            <a:off x="5571657" y="741657"/>
            <a:ext cx="3024000" cy="2539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7661">
            <a:off x="491025" y="599569"/>
            <a:ext cx="3322859" cy="2742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56992"/>
            <a:ext cx="417646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9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0659"/>
            <a:ext cx="388843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3432566" cy="2448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18555"/>
            <a:ext cx="357846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8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31561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Навыки опрятной еды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916832"/>
            <a:ext cx="4123184" cy="4407768"/>
          </a:xfrm>
        </p:spPr>
        <p:txBody>
          <a:bodyPr/>
          <a:lstStyle/>
          <a:p>
            <a:r>
              <a:rPr lang="ru-RU" sz="2000" dirty="0"/>
              <a:t>Игра: «</a:t>
            </a:r>
            <a:r>
              <a:rPr lang="ru-RU" sz="2000" dirty="0" smtClean="0"/>
              <a:t>Обед у </a:t>
            </a:r>
            <a:r>
              <a:rPr lang="ru-RU" sz="2000" dirty="0"/>
              <a:t>кукол»</a:t>
            </a:r>
          </a:p>
          <a:p>
            <a:r>
              <a:rPr lang="ru-RU" sz="2000" dirty="0"/>
              <a:t>Чтение </a:t>
            </a:r>
            <a:r>
              <a:rPr lang="ru-RU" sz="2000" dirty="0" smtClean="0"/>
              <a:t>худ./лит</a:t>
            </a:r>
            <a:r>
              <a:rPr lang="ru-RU" sz="2000" dirty="0"/>
              <a:t>.</a:t>
            </a:r>
            <a:endParaRPr lang="ru-RU" sz="2000" dirty="0" smtClean="0"/>
          </a:p>
          <a:p>
            <a:r>
              <a:rPr lang="ru-RU" sz="2000" dirty="0" smtClean="0"/>
              <a:t>«</a:t>
            </a:r>
            <a:r>
              <a:rPr lang="ru-RU" sz="2000" dirty="0"/>
              <a:t>Маша обедает»</a:t>
            </a:r>
          </a:p>
          <a:p>
            <a:r>
              <a:rPr lang="ru-RU" sz="2000" dirty="0"/>
              <a:t>НОД «Убери со стола»</a:t>
            </a:r>
          </a:p>
          <a:p>
            <a:r>
              <a:rPr lang="ru-RU" sz="2000" dirty="0"/>
              <a:t>«Чаепитие у кукол»</a:t>
            </a:r>
          </a:p>
          <a:p>
            <a:r>
              <a:rPr lang="ru-RU" sz="2000" dirty="0"/>
              <a:t>Досуг «День рождения Мишки».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772816"/>
            <a:ext cx="4275584" cy="4551784"/>
          </a:xfrm>
        </p:spPr>
        <p:txBody>
          <a:bodyPr/>
          <a:lstStyle/>
          <a:p>
            <a:pPr lvl="5"/>
            <a:r>
              <a:rPr lang="ru-RU" sz="2400" dirty="0" smtClean="0"/>
              <a:t>.</a:t>
            </a:r>
            <a:endParaRPr lang="ru-RU" sz="2400" dirty="0"/>
          </a:p>
          <a:p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3672408" cy="2304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3879">
            <a:off x="4145616" y="2073225"/>
            <a:ext cx="4286250" cy="670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53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5759">
            <a:off x="5163278" y="358054"/>
            <a:ext cx="5093461" cy="94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5132">
            <a:off x="703187" y="1837736"/>
            <a:ext cx="4178269" cy="708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84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298</TotalTime>
  <Words>290</Words>
  <Application>Microsoft Office PowerPoint</Application>
  <PresentationFormat>Экран (4:3)</PresentationFormat>
  <Paragraphs>53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             Воспитание культурно-гигиенических                                       навыков                               у детей младшего                              дошкольного возраста.     </vt:lpstr>
      <vt:lpstr>Актуальность</vt:lpstr>
      <vt:lpstr>ЗАДАЧИ.</vt:lpstr>
      <vt:lpstr>ПРОГНОЗИРУЕМЫЙ РЕЗУЛЬТАТ.</vt:lpstr>
      <vt:lpstr>              Воспитывать культурно-гигиенические                        навыки и навыки самообслуживания              через основные модели образования. </vt:lpstr>
      <vt:lpstr>Презентация PowerPoint</vt:lpstr>
      <vt:lpstr>Презентация PowerPoint</vt:lpstr>
      <vt:lpstr>Навыки опрятной еды </vt:lpstr>
      <vt:lpstr>Презентация PowerPoint</vt:lpstr>
      <vt:lpstr>Презентация PowerPoint</vt:lpstr>
      <vt:lpstr> Перенос культурно-гигиенических          навыков   в игровую воображаемую     ситуацию. </vt:lpstr>
      <vt:lpstr> Использование  КГН  в труде  по самообслуживанию</vt:lpstr>
      <vt:lpstr>Презентация PowerPoint</vt:lpstr>
      <vt:lpstr>Формы работы с детьми. Организованно-образовательная  деятельность.</vt:lpstr>
      <vt:lpstr>Навыки опрятной одежды </vt:lpstr>
      <vt:lpstr>Самостоятельная деятельность детей</vt:lpstr>
      <vt:lpstr>Презентация PowerPoint</vt:lpstr>
      <vt:lpstr>Презентация PowerPoint</vt:lpstr>
      <vt:lpstr>Чтение книг, рассматривание картинок.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культурно-гигиенических навыков у детей младшего дошкольного возраста</dc:title>
  <dc:creator>Sky123.Org</dc:creator>
  <cp:lastModifiedBy>Sky123.Org</cp:lastModifiedBy>
  <cp:revision>30</cp:revision>
  <dcterms:created xsi:type="dcterms:W3CDTF">2016-10-03T09:35:36Z</dcterms:created>
  <dcterms:modified xsi:type="dcterms:W3CDTF">2017-02-12T11:55:10Z</dcterms:modified>
</cp:coreProperties>
</file>