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27347E3-BFCA-42AE-B637-C73FEF353BE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48140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457200" y="384552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536BE18-1C99-421D-B8C0-875729584F1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/>
          </p:nvPr>
        </p:nvSpPr>
        <p:spPr>
          <a:xfrm>
            <a:off x="457200" y="14814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/>
          </p:nvPr>
        </p:nvSpPr>
        <p:spPr>
          <a:xfrm>
            <a:off x="4674240" y="14814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/>
          </p:nvPr>
        </p:nvSpPr>
        <p:spPr>
          <a:xfrm>
            <a:off x="457200" y="38455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/>
          </p:nvPr>
        </p:nvSpPr>
        <p:spPr>
          <a:xfrm>
            <a:off x="4674240" y="38455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4E65858-1255-43D6-9074-794A087935BA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457200" y="14814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>
          <a:xfrm>
            <a:off x="3239640" y="14814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47" name="PlaceHolder 4"/>
          <p:cNvSpPr>
            <a:spLocks noGrp="1"/>
          </p:cNvSpPr>
          <p:nvPr>
            <p:ph/>
          </p:nvPr>
        </p:nvSpPr>
        <p:spPr>
          <a:xfrm>
            <a:off x="6022080" y="14814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48" name="PlaceHolder 5"/>
          <p:cNvSpPr>
            <a:spLocks noGrp="1"/>
          </p:cNvSpPr>
          <p:nvPr>
            <p:ph/>
          </p:nvPr>
        </p:nvSpPr>
        <p:spPr>
          <a:xfrm>
            <a:off x="457200" y="38455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49" name="PlaceHolder 6"/>
          <p:cNvSpPr>
            <a:spLocks noGrp="1"/>
          </p:cNvSpPr>
          <p:nvPr>
            <p:ph/>
          </p:nvPr>
        </p:nvSpPr>
        <p:spPr>
          <a:xfrm>
            <a:off x="3239640" y="38455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50" name="PlaceHolder 7"/>
          <p:cNvSpPr>
            <a:spLocks noGrp="1"/>
          </p:cNvSpPr>
          <p:nvPr>
            <p:ph/>
          </p:nvPr>
        </p:nvSpPr>
        <p:spPr>
          <a:xfrm>
            <a:off x="6022080" y="38455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CF6274B-937D-429F-9ED2-BD511EF2E7AA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143A2910-A9DC-4810-BD4D-06E97BC321D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subTitle"/>
          </p:nvPr>
        </p:nvSpPr>
        <p:spPr>
          <a:xfrm>
            <a:off x="457200" y="14814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9332B55C-E16B-44B1-94E8-9013F8E5B60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/>
          </p:nvPr>
        </p:nvSpPr>
        <p:spPr>
          <a:xfrm>
            <a:off x="457200" y="14814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04CBC76F-B1EE-4919-AD19-1DCEAD45ADA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4814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4674240" y="14814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9E60487C-DBB5-4BDC-ABEB-6F40E6D8805D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B9BC3A36-A191-4C29-B313-D42CA997AAA9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2D06FDC9-1A69-4D25-A20B-3BF6C5A55B62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457200" y="14814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4674240" y="14814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457200" y="38455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07A23323-06DF-448B-8D8D-A812E0C088ED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subTitle"/>
          </p:nvPr>
        </p:nvSpPr>
        <p:spPr>
          <a:xfrm>
            <a:off x="457200" y="14814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2310A2E-2FE0-4BD2-9075-AED381F2D48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/>
          </p:nvPr>
        </p:nvSpPr>
        <p:spPr>
          <a:xfrm>
            <a:off x="457200" y="14814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/>
          </p:nvPr>
        </p:nvSpPr>
        <p:spPr>
          <a:xfrm>
            <a:off x="4674240" y="14814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/>
          </p:nvPr>
        </p:nvSpPr>
        <p:spPr>
          <a:xfrm>
            <a:off x="4674240" y="38455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0A7C4A89-5588-480A-8D5C-79021161B64C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/>
          </p:nvPr>
        </p:nvSpPr>
        <p:spPr>
          <a:xfrm>
            <a:off x="457200" y="14814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/>
          </p:nvPr>
        </p:nvSpPr>
        <p:spPr>
          <a:xfrm>
            <a:off x="4674240" y="14814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80" name="PlaceHolder 4"/>
          <p:cNvSpPr>
            <a:spLocks noGrp="1"/>
          </p:cNvSpPr>
          <p:nvPr>
            <p:ph/>
          </p:nvPr>
        </p:nvSpPr>
        <p:spPr>
          <a:xfrm>
            <a:off x="457200" y="384552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172192F5-DAE4-4274-BCD8-1CA1993AF471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/>
          </p:nvPr>
        </p:nvSpPr>
        <p:spPr>
          <a:xfrm>
            <a:off x="457200" y="148140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/>
          </p:nvPr>
        </p:nvSpPr>
        <p:spPr>
          <a:xfrm>
            <a:off x="457200" y="384552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427A8C83-9DDD-4E10-B78C-0C81C4220C68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/>
          </p:nvPr>
        </p:nvSpPr>
        <p:spPr>
          <a:xfrm>
            <a:off x="457200" y="14814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/>
          </p:nvPr>
        </p:nvSpPr>
        <p:spPr>
          <a:xfrm>
            <a:off x="4674240" y="14814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87" name="PlaceHolder 4"/>
          <p:cNvSpPr>
            <a:spLocks noGrp="1"/>
          </p:cNvSpPr>
          <p:nvPr>
            <p:ph/>
          </p:nvPr>
        </p:nvSpPr>
        <p:spPr>
          <a:xfrm>
            <a:off x="457200" y="38455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88" name="PlaceHolder 5"/>
          <p:cNvSpPr>
            <a:spLocks noGrp="1"/>
          </p:cNvSpPr>
          <p:nvPr>
            <p:ph/>
          </p:nvPr>
        </p:nvSpPr>
        <p:spPr>
          <a:xfrm>
            <a:off x="4674240" y="38455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8EF77D39-F1AB-4DC0-BB85-C39C8075F587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/>
          </p:nvPr>
        </p:nvSpPr>
        <p:spPr>
          <a:xfrm>
            <a:off x="457200" y="14814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91" name="PlaceHolder 3"/>
          <p:cNvSpPr>
            <a:spLocks noGrp="1"/>
          </p:cNvSpPr>
          <p:nvPr>
            <p:ph/>
          </p:nvPr>
        </p:nvSpPr>
        <p:spPr>
          <a:xfrm>
            <a:off x="3239640" y="14814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92" name="PlaceHolder 4"/>
          <p:cNvSpPr>
            <a:spLocks noGrp="1"/>
          </p:cNvSpPr>
          <p:nvPr>
            <p:ph/>
          </p:nvPr>
        </p:nvSpPr>
        <p:spPr>
          <a:xfrm>
            <a:off x="6022080" y="14814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93" name="PlaceHolder 5"/>
          <p:cNvSpPr>
            <a:spLocks noGrp="1"/>
          </p:cNvSpPr>
          <p:nvPr>
            <p:ph/>
          </p:nvPr>
        </p:nvSpPr>
        <p:spPr>
          <a:xfrm>
            <a:off x="457200" y="38455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94" name="PlaceHolder 6"/>
          <p:cNvSpPr>
            <a:spLocks noGrp="1"/>
          </p:cNvSpPr>
          <p:nvPr>
            <p:ph/>
          </p:nvPr>
        </p:nvSpPr>
        <p:spPr>
          <a:xfrm>
            <a:off x="3239640" y="38455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95" name="PlaceHolder 7"/>
          <p:cNvSpPr>
            <a:spLocks noGrp="1"/>
          </p:cNvSpPr>
          <p:nvPr>
            <p:ph/>
          </p:nvPr>
        </p:nvSpPr>
        <p:spPr>
          <a:xfrm>
            <a:off x="6022080" y="38455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3000"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03335BE3-E06E-4FD7-8C87-803F3B7C8FBC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457200" y="14814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7DC3132-5630-4FF7-BC46-01A2DE70DA0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4814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4814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E43749A-C356-4526-8754-45BF7C0C9F80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DD2948B-44BC-4975-9B91-7086BFBE783D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3C8B89D-B847-4D9E-8B95-886C3EF988E0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4814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4814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8455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65B0402-1B52-402C-97ED-B499FBD53F0F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4814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674240" y="14814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/>
          </p:nvPr>
        </p:nvSpPr>
        <p:spPr>
          <a:xfrm>
            <a:off x="4674240" y="38455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A497EB9-6BBC-4620-A9FD-0879A1200637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457200" y="14814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/>
          </p:nvPr>
        </p:nvSpPr>
        <p:spPr>
          <a:xfrm>
            <a:off x="4674240" y="14814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/>
          </p:nvPr>
        </p:nvSpPr>
        <p:spPr>
          <a:xfrm>
            <a:off x="457200" y="384552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F1690D4-6123-42B1-B94D-B90ABF8E8685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3.jpe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Полилиния 12" hidden="1"/>
          <p:cNvSpPr/>
          <p:nvPr/>
        </p:nvSpPr>
        <p:spPr>
          <a:xfrm>
            <a:off x="499320" y="5945040"/>
            <a:ext cx="4940280" cy="920880"/>
          </a:xfrm>
          <a:custGeom>
            <a:avLst/>
            <a:gdLst/>
            <a:ahLst/>
            <a:rect l="l" t="t" r="r" b="b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Полилиния 11" hidden="1"/>
          <p:cNvSpPr/>
          <p:nvPr/>
        </p:nvSpPr>
        <p:spPr>
          <a:xfrm>
            <a:off x="485640" y="5938920"/>
            <a:ext cx="3690000" cy="933120"/>
          </a:xfrm>
          <a:custGeom>
            <a:avLst/>
            <a:gdLst/>
            <a:ahLst/>
            <a:rect l="l" t="t" r="r" b="b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" name="Прямоугольный треугольник 13" hidden="1"/>
          <p:cNvSpPr/>
          <p:nvPr/>
        </p:nvSpPr>
        <p:spPr>
          <a:xfrm>
            <a:off x="-6120" y="5791320"/>
            <a:ext cx="3402000" cy="1080360"/>
          </a:xfrm>
          <a:prstGeom prst="rtTriangle">
            <a:avLst/>
          </a:prstGeom>
          <a:blipFill rotWithShape="0">
            <a:blip r:embed="rId2">
              <a:alphaModFix amt="50000"/>
            </a:blip>
            <a:srcRect/>
            <a:tile/>
          </a:blipFill>
          <a:ln w="12700">
            <a:noFill/>
          </a:ln>
          <a:effectLst>
            <a:outerShdw blurRad="50760" dir="5400000" dist="3816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3" name="Прямая соединительная линия 14"/>
          <p:cNvSpPr/>
          <p:nvPr/>
        </p:nvSpPr>
        <p:spPr>
          <a:xfrm>
            <a:off x="-9000" y="5787720"/>
            <a:ext cx="3405240" cy="1084320"/>
          </a:xfrm>
          <a:prstGeom prst="line">
            <a:avLst/>
          </a:prstGeom>
          <a:ln w="12065">
            <a:solidFill>
              <a:srgbClr val="196f85"/>
            </a:solidFill>
            <a:miter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" name="Прямоугольный треугольник 9"/>
          <p:cNvSpPr/>
          <p:nvPr/>
        </p:nvSpPr>
        <p:spPr>
          <a:xfrm>
            <a:off x="0" y="4664160"/>
            <a:ext cx="9150840" cy="360"/>
          </a:xfrm>
          <a:prstGeom prst="rtTriangle">
            <a:avLst/>
          </a:prstGeom>
          <a:gradFill rotWithShape="0">
            <a:gsLst>
              <a:gs pos="0">
                <a:srgbClr val="007795"/>
              </a:gs>
              <a:gs pos="100000">
                <a:srgbClr val="4bbade"/>
              </a:gs>
            </a:gsLst>
            <a:lin ang="3000000"/>
          </a:gradFill>
          <a:ln w="12700">
            <a:noFill/>
          </a:ln>
          <a:effectLst>
            <a:outerShdw blurRad="50760" dir="5400000" dist="3816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1752480"/>
            <a:ext cx="7772040" cy="1829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rmAutofit/>
          </a:bodyPr>
          <a:p>
            <a:pPr algn="r">
              <a:lnSpc>
                <a:spcPct val="100000"/>
              </a:lnSpc>
              <a:buNone/>
            </a:pPr>
            <a:r>
              <a:rPr b="1" lang="ru-RU" sz="4800" spc="-1" strike="noStrike">
                <a:solidFill>
                  <a:srgbClr val="464646"/>
                </a:solidFill>
                <a:latin typeface="Lucida Sans Unicode"/>
              </a:rPr>
              <a:t>Образец заголовка</a:t>
            </a:r>
            <a:endParaRPr b="0" lang="ru-RU" sz="4800" spc="-1" strike="noStrike">
              <a:solidFill>
                <a:srgbClr val="000000"/>
              </a:solidFill>
              <a:latin typeface="Lucida Sans Unicode"/>
            </a:endParaRPr>
          </a:p>
        </p:txBody>
      </p:sp>
      <p:grpSp>
        <p:nvGrpSpPr>
          <p:cNvPr id="6" name="Группа 1"/>
          <p:cNvGrpSpPr/>
          <p:nvPr/>
        </p:nvGrpSpPr>
        <p:grpSpPr>
          <a:xfrm>
            <a:off x="-3600" y="4952880"/>
            <a:ext cx="9147600" cy="1911960"/>
            <a:chOff x="-3600" y="4952880"/>
            <a:chExt cx="9147600" cy="1911960"/>
          </a:xfrm>
        </p:grpSpPr>
        <p:sp>
          <p:nvSpPr>
            <p:cNvPr id="7" name="Полилиния 6"/>
            <p:cNvSpPr/>
            <p:nvPr/>
          </p:nvSpPr>
          <p:spPr>
            <a:xfrm>
              <a:off x="1687680" y="4952880"/>
              <a:ext cx="7455960" cy="487800"/>
            </a:xfrm>
            <a:custGeom>
              <a:avLst/>
              <a:gdLst/>
              <a:ahLst/>
              <a:rect l="l" t="t" r="r" b="b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" name="Полилиния 7"/>
            <p:cNvSpPr/>
            <p:nvPr/>
          </p:nvSpPr>
          <p:spPr>
            <a:xfrm>
              <a:off x="35280" y="5237640"/>
              <a:ext cx="9108360" cy="788400"/>
            </a:xfrm>
            <a:custGeom>
              <a:avLst/>
              <a:gdLst/>
              <a:ahLst/>
              <a:rect l="l" t="t" r="r" b="b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9" name="Полилиния 10"/>
            <p:cNvSpPr/>
            <p:nvPr/>
          </p:nvSpPr>
          <p:spPr>
            <a:xfrm>
              <a:off x="0" y="5001120"/>
              <a:ext cx="9143640" cy="1863720"/>
            </a:xfrm>
            <a:custGeom>
              <a:avLst/>
              <a:gdLst/>
              <a:ahLst/>
              <a:rect l="l" t="t" r="r" b="b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3">
                <a:alphaModFix amt="50000"/>
              </a:blip>
              <a:srcRect/>
              <a:tile/>
            </a:blipFill>
            <a:ln w="12700">
              <a:noFill/>
            </a:ln>
            <a:effectLst>
              <a:outerShdw blurRad="50760" dir="5400000" dist="38160" rotWithShape="0">
                <a:srgbClr val="000000">
                  <a:alpha val="35000"/>
                </a:srgbClr>
              </a:outerShdw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0" name="Прямая соединительная линия 11"/>
            <p:cNvSpPr/>
            <p:nvPr/>
          </p:nvSpPr>
          <p:spPr>
            <a:xfrm>
              <a:off x="-3600" y="4997520"/>
              <a:ext cx="9147600" cy="790200"/>
            </a:xfrm>
            <a:prstGeom prst="line">
              <a:avLst/>
            </a:prstGeom>
            <a:ln w="12065">
              <a:solidFill>
                <a:srgbClr val="196f85"/>
              </a:solidFill>
              <a:miter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</p:grpSp>
      <p:sp>
        <p:nvSpPr>
          <p:cNvPr id="11" name="PlaceHolder 2"/>
          <p:cNvSpPr>
            <a:spLocks noGrp="1"/>
          </p:cNvSpPr>
          <p:nvPr>
            <p:ph type="dt" idx="1"/>
          </p:nvPr>
        </p:nvSpPr>
        <p:spPr>
          <a:xfrm>
            <a:off x="6726960" y="6408000"/>
            <a:ext cx="191988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>
              <a:lnSpc>
                <a:spcPct val="100000"/>
              </a:lnSpc>
              <a:buNone/>
              <a:defRPr b="0" lang="ru-RU" sz="1000" spc="-1" strike="noStrike">
                <a:solidFill>
                  <a:srgbClr val="ffffff"/>
                </a:solidFill>
                <a:latin typeface="Lucida Sans Unicode"/>
              </a:defRPr>
            </a:lvl1pPr>
          </a:lstStyle>
          <a:p>
            <a:pPr>
              <a:lnSpc>
                <a:spcPct val="100000"/>
              </a:lnSpc>
              <a:buNone/>
            </a:pPr>
            <a:r>
              <a:rPr b="0" lang="ru-RU" sz="1000" spc="-1" strike="noStrike">
                <a:solidFill>
                  <a:srgbClr val="ffffff"/>
                </a:solidFill>
                <a:latin typeface="Lucida Sans Unicode"/>
              </a:rPr>
              <a:t>&lt;дата/время&gt;</a:t>
            </a:r>
            <a:endParaRPr b="0" lang="ru-RU" sz="1000" spc="-1" strike="noStrike">
              <a:latin typeface="Times New Roman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ftr" idx="2"/>
          </p:nvPr>
        </p:nvSpPr>
        <p:spPr>
          <a:xfrm>
            <a:off x="4380120" y="6408000"/>
            <a:ext cx="2350440" cy="364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algn="ctr">
              <a:buNone/>
              <a:defRPr b="0" lang="ru-RU" sz="1400" spc="-1" strike="noStrike">
                <a:latin typeface="Times New Roman"/>
              </a:defRPr>
            </a:lvl1pPr>
          </a:lstStyle>
          <a:p>
            <a:pPr algn="ctr">
              <a:buNone/>
            </a:pPr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13" name="PlaceHolder 4"/>
          <p:cNvSpPr>
            <a:spLocks noGrp="1"/>
          </p:cNvSpPr>
          <p:nvPr>
            <p:ph type="sldNum" idx="3"/>
          </p:nvPr>
        </p:nvSpPr>
        <p:spPr>
          <a:xfrm>
            <a:off x="8647200" y="6408000"/>
            <a:ext cx="365400" cy="364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000" spc="-1" strike="noStrike">
                <a:solidFill>
                  <a:srgbClr val="ffffff"/>
                </a:solidFill>
                <a:latin typeface="Lucida Sans Unicode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32470335-E4B9-4CA8-ADC6-E5C0E9D003CA}" type="slidenum">
              <a:rPr b="0" lang="ru-RU" sz="1000" spc="-1" strike="noStrike">
                <a:solidFill>
                  <a:srgbClr val="ffffff"/>
                </a:solidFill>
                <a:latin typeface="Lucida Sans Unicode"/>
              </a:rPr>
              <a:t>&lt;номер&gt;</a:t>
            </a:fld>
            <a:endParaRPr b="0" lang="ru-RU" sz="1000" spc="-1" strike="noStrike">
              <a:latin typeface="Times New Roman"/>
            </a:endParaRPr>
          </a:p>
        </p:txBody>
      </p:sp>
      <p:sp>
        <p:nvSpPr>
          <p:cNvPr id="1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700" spc="-1" strike="noStrike">
                <a:solidFill>
                  <a:srgbClr val="000000"/>
                </a:solidFill>
                <a:latin typeface="Lucida Sans Unicode"/>
              </a:rPr>
              <a:t>Для правки структуры щёлкните мышью</a:t>
            </a:r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100" spc="-1" strike="noStrike">
                <a:solidFill>
                  <a:srgbClr val="000000"/>
                </a:solidFill>
                <a:latin typeface="Lucida Sans Unicode"/>
              </a:rPr>
              <a:t>Второй уровень структуры</a:t>
            </a:r>
            <a:endParaRPr b="0" lang="ru-RU" sz="2100" spc="-1" strike="noStrike">
              <a:solidFill>
                <a:srgbClr val="000000"/>
              </a:solidFill>
              <a:latin typeface="Lucida Sans Unicode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900" spc="-1" strike="noStrike">
                <a:solidFill>
                  <a:srgbClr val="000000"/>
                </a:solidFill>
                <a:latin typeface="Lucida Sans Unicode"/>
              </a:rPr>
              <a:t>Третий уровень структуры</a:t>
            </a:r>
            <a:endParaRPr b="0" lang="ru-RU" sz="1900" spc="-1" strike="noStrike">
              <a:solidFill>
                <a:srgbClr val="000000"/>
              </a:solidFill>
              <a:latin typeface="Lucida Sans Unicode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Lucida Sans Unicode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Lucida Sans Unicode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Lucida Sans Unicode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Lucida Sans Unicode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Lucida Sans Unicode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Lucida Sans Unicode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Полилиния 12"/>
          <p:cNvSpPr/>
          <p:nvPr/>
        </p:nvSpPr>
        <p:spPr>
          <a:xfrm>
            <a:off x="499320" y="5945040"/>
            <a:ext cx="4940280" cy="920880"/>
          </a:xfrm>
          <a:custGeom>
            <a:avLst/>
            <a:gdLst/>
            <a:ahLst/>
            <a:rect l="l" t="t" r="r" b="b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" name="Полилиния 11"/>
          <p:cNvSpPr/>
          <p:nvPr/>
        </p:nvSpPr>
        <p:spPr>
          <a:xfrm>
            <a:off x="485640" y="5938920"/>
            <a:ext cx="3690000" cy="933120"/>
          </a:xfrm>
          <a:custGeom>
            <a:avLst/>
            <a:gdLst/>
            <a:ahLst/>
            <a:rect l="l" t="t" r="r" b="b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3" name="Прямоугольный треугольник 13"/>
          <p:cNvSpPr/>
          <p:nvPr/>
        </p:nvSpPr>
        <p:spPr>
          <a:xfrm>
            <a:off x="-6120" y="5791320"/>
            <a:ext cx="3402000" cy="1080360"/>
          </a:xfrm>
          <a:prstGeom prst="rtTriangle">
            <a:avLst/>
          </a:prstGeom>
          <a:blipFill rotWithShape="0">
            <a:blip r:embed="rId2">
              <a:alphaModFix amt="50000"/>
            </a:blip>
            <a:srcRect/>
            <a:tile/>
          </a:blipFill>
          <a:ln w="12700">
            <a:noFill/>
          </a:ln>
          <a:effectLst>
            <a:outerShdw blurRad="50760" dir="5400000" dist="3816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4" name="Прямая соединительная линия 14"/>
          <p:cNvSpPr/>
          <p:nvPr/>
        </p:nvSpPr>
        <p:spPr>
          <a:xfrm>
            <a:off x="-9000" y="5787720"/>
            <a:ext cx="3405240" cy="1084320"/>
          </a:xfrm>
          <a:prstGeom prst="line">
            <a:avLst/>
          </a:prstGeom>
          <a:ln w="12065">
            <a:solidFill>
              <a:srgbClr val="196f85"/>
            </a:solidFill>
            <a:miter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55" name="PlaceHolder 1"/>
          <p:cNvSpPr>
            <a:spLocks noGrp="1"/>
          </p:cNvSpPr>
          <p:nvPr>
            <p:ph type="body"/>
          </p:nvPr>
        </p:nvSpPr>
        <p:spPr>
          <a:xfrm>
            <a:off x="457200" y="14814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365760" indent="-255960">
              <a:lnSpc>
                <a:spcPct val="10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charset="2"/>
              <a:buChar char=""/>
            </a:pPr>
            <a:r>
              <a:rPr b="0" lang="ru-RU" sz="2700" spc="-1" strike="noStrike">
                <a:solidFill>
                  <a:srgbClr val="000000"/>
                </a:solidFill>
                <a:latin typeface="Lucida Sans Unicode"/>
              </a:rPr>
              <a:t>Образец текста</a:t>
            </a:r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  <a:p>
            <a:pPr lvl="1" marL="621720" indent="-228600">
              <a:lnSpc>
                <a:spcPct val="100000"/>
              </a:lnSpc>
              <a:spcBef>
                <a:spcPts val="323"/>
              </a:spcBef>
              <a:buClr>
                <a:srgbClr val="2da2bf"/>
              </a:buClr>
              <a:buFont typeface="Verdana"/>
              <a:buChar char="◦"/>
            </a:pPr>
            <a:r>
              <a:rPr b="0" lang="ru-RU" sz="2300" spc="-1" strike="noStrike">
                <a:solidFill>
                  <a:srgbClr val="000000"/>
                </a:solidFill>
                <a:latin typeface="Lucida Sans Unicode"/>
              </a:rPr>
              <a:t>Второй уровень</a:t>
            </a:r>
            <a:endParaRPr b="0" lang="ru-RU" sz="2300" spc="-1" strike="noStrike">
              <a:solidFill>
                <a:srgbClr val="000000"/>
              </a:solidFill>
              <a:latin typeface="Lucida Sans Unicode"/>
            </a:endParaRPr>
          </a:p>
          <a:p>
            <a:pPr lvl="2" marL="859680" indent="-228600">
              <a:lnSpc>
                <a:spcPct val="100000"/>
              </a:lnSpc>
              <a:spcBef>
                <a:spcPts val="349"/>
              </a:spcBef>
              <a:buClr>
                <a:srgbClr val="da1f28"/>
              </a:buClr>
              <a:buFont typeface="Wingdings 2" charset="2"/>
              <a:buChar char=""/>
            </a:pPr>
            <a:r>
              <a:rPr b="0" lang="ru-RU" sz="2100" spc="-1" strike="noStrike">
                <a:solidFill>
                  <a:srgbClr val="000000"/>
                </a:solidFill>
                <a:latin typeface="Lucida Sans Unicode"/>
              </a:rPr>
              <a:t>Третий уровень</a:t>
            </a:r>
            <a:endParaRPr b="0" lang="ru-RU" sz="2100" spc="-1" strike="noStrike">
              <a:solidFill>
                <a:srgbClr val="000000"/>
              </a:solidFill>
              <a:latin typeface="Lucida Sans Unicode"/>
            </a:endParaRPr>
          </a:p>
          <a:p>
            <a:pPr lvl="3" marL="1143000" indent="-228600">
              <a:lnSpc>
                <a:spcPct val="100000"/>
              </a:lnSpc>
              <a:spcBef>
                <a:spcPts val="349"/>
              </a:spcBef>
              <a:buClr>
                <a:srgbClr val="da1f28"/>
              </a:buClr>
              <a:buFont typeface="Wingdings 2" charset="2"/>
              <a:buChar char=""/>
            </a:pPr>
            <a:r>
              <a:rPr b="0" lang="ru-RU" sz="1900" spc="-1" strike="noStrike">
                <a:solidFill>
                  <a:srgbClr val="000000"/>
                </a:solidFill>
                <a:latin typeface="Lucida Sans Unicode"/>
              </a:rPr>
              <a:t>Четвертый уровень</a:t>
            </a:r>
            <a:endParaRPr b="0" lang="ru-RU" sz="1900" spc="-1" strike="noStrike">
              <a:solidFill>
                <a:srgbClr val="000000"/>
              </a:solidFill>
              <a:latin typeface="Lucida Sans Unicode"/>
            </a:endParaRPr>
          </a:p>
          <a:p>
            <a:pPr lvl="4" marL="1371600" indent="-228600">
              <a:lnSpc>
                <a:spcPct val="100000"/>
              </a:lnSpc>
              <a:spcBef>
                <a:spcPts val="349"/>
              </a:spcBef>
              <a:buClr>
                <a:srgbClr val="da1f28"/>
              </a:buClr>
              <a:buFont typeface="Wingdings 2" charset="2"/>
              <a:buChar char=""/>
            </a:pPr>
            <a:r>
              <a:rPr b="0" lang="ru-RU" sz="1800" spc="-1" strike="noStrike">
                <a:solidFill>
                  <a:srgbClr val="000000"/>
                </a:solidFill>
                <a:latin typeface="Lucida Sans Unicode"/>
              </a:rPr>
              <a:t>Пятый уровень</a:t>
            </a:r>
            <a:endParaRPr b="0" lang="ru-RU" sz="1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dt" idx="4"/>
          </p:nvPr>
        </p:nvSpPr>
        <p:spPr>
          <a:xfrm>
            <a:off x="6726960" y="6408000"/>
            <a:ext cx="1919880" cy="3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>
              <a:lnSpc>
                <a:spcPct val="100000"/>
              </a:lnSpc>
              <a:buNone/>
              <a:defRPr b="0" lang="ru-RU" sz="1000" spc="-1" strike="noStrike">
                <a:solidFill>
                  <a:srgbClr val="000000"/>
                </a:solidFill>
                <a:latin typeface="Lucida Sans Unicode"/>
              </a:defRPr>
            </a:lvl1pPr>
          </a:lstStyle>
          <a:p>
            <a:pPr>
              <a:lnSpc>
                <a:spcPct val="100000"/>
              </a:lnSpc>
              <a:buNone/>
            </a:pPr>
            <a:r>
              <a:rPr b="0" lang="ru-RU" sz="1000" spc="-1" strike="noStrike">
                <a:solidFill>
                  <a:srgbClr val="000000"/>
                </a:solidFill>
                <a:latin typeface="Lucida Sans Unicode"/>
              </a:rPr>
              <a:t>&lt;дата/время&gt;</a:t>
            </a:r>
            <a:endParaRPr b="0" lang="ru-RU" sz="1000" spc="-1" strike="noStrike">
              <a:latin typeface="Times New Roman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ftr" idx="5"/>
          </p:nvPr>
        </p:nvSpPr>
        <p:spPr>
          <a:xfrm>
            <a:off x="4380120" y="6408000"/>
            <a:ext cx="2350440" cy="364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algn="ctr">
              <a:buNone/>
              <a:defRPr b="0" lang="ru-RU" sz="1400" spc="-1" strike="noStrike">
                <a:latin typeface="Times New Roman"/>
              </a:defRPr>
            </a:lvl1pPr>
          </a:lstStyle>
          <a:p>
            <a:pPr algn="ctr">
              <a:buNone/>
            </a:pPr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sldNum" idx="6"/>
          </p:nvPr>
        </p:nvSpPr>
        <p:spPr>
          <a:xfrm>
            <a:off x="8647200" y="6408000"/>
            <a:ext cx="365400" cy="364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000" spc="-1" strike="noStrike">
                <a:solidFill>
                  <a:srgbClr val="000000"/>
                </a:solidFill>
                <a:latin typeface="Lucida Sans Unicode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8AD524D1-5673-45D7-A5F1-C22DB7D39F5A}" type="slidenum">
              <a:rPr b="0" lang="ru-RU" sz="1000" spc="-1" strike="noStrike">
                <a:solidFill>
                  <a:srgbClr val="000000"/>
                </a:solidFill>
                <a:latin typeface="Lucida Sans Unicode"/>
              </a:rPr>
              <a:t>&lt;номер&gt;</a:t>
            </a:fld>
            <a:endParaRPr b="0" lang="ru-RU" sz="1000" spc="-1" strike="noStrike">
              <a:latin typeface="Times New Roman"/>
            </a:endParaRPr>
          </a:p>
        </p:txBody>
      </p:sp>
      <p:sp>
        <p:nvSpPr>
          <p:cNvPr id="59" name="PlaceHolder 5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  <a:buNone/>
            </a:pPr>
            <a:r>
              <a:rPr b="1" lang="ru-RU" sz="4100" spc="-1" strike="noStrike">
                <a:solidFill>
                  <a:srgbClr val="464646"/>
                </a:solidFill>
                <a:latin typeface="Lucida Sans Unicode"/>
              </a:rPr>
              <a:t>Образец заголовка</a:t>
            </a:r>
            <a:endParaRPr b="0" lang="ru-RU" sz="41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685800" y="1752480"/>
            <a:ext cx="7772040" cy="1829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b">
            <a:normAutofit fontScale="79000"/>
          </a:bodyPr>
          <a:p>
            <a:pPr algn="r">
              <a:lnSpc>
                <a:spcPct val="100000"/>
              </a:lnSpc>
              <a:buNone/>
            </a:pPr>
            <a:r>
              <a:rPr b="1" lang="ru-RU" sz="4800" spc="-1" strike="noStrike">
                <a:solidFill>
                  <a:srgbClr val="464646"/>
                </a:solidFill>
                <a:latin typeface="Lucida Sans Unicode"/>
              </a:rPr>
              <a:t>Проект «Лекарственные растения Саратовской области»</a:t>
            </a:r>
            <a:endParaRPr b="0" lang="ru-RU" sz="4800" spc="-1" strike="noStrike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subTitle"/>
          </p:nvPr>
        </p:nvSpPr>
        <p:spPr>
          <a:xfrm>
            <a:off x="685800" y="3611520"/>
            <a:ext cx="7772040" cy="1199520"/>
          </a:xfrm>
          <a:prstGeom prst="rect">
            <a:avLst/>
          </a:prstGeom>
          <a:noFill/>
          <a:ln w="0">
            <a:noFill/>
          </a:ln>
        </p:spPr>
        <p:txBody>
          <a:bodyPr lIns="45720" rIns="45720" tIns="45000" bIns="45000" anchor="t">
            <a:noAutofit/>
          </a:bodyPr>
          <a:p>
            <a:pPr algn="r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0" lang="ru-RU" sz="2700" spc="-1" strike="noStrike">
                <a:solidFill>
                  <a:srgbClr val="464646"/>
                </a:solidFill>
                <a:latin typeface="Lucida Sans Unicode"/>
              </a:rPr>
              <a:t>Выполнила: </a:t>
            </a:r>
            <a:endParaRPr b="0" lang="ru-RU" sz="2700" spc="-1" strike="noStrike">
              <a:latin typeface="Arial"/>
            </a:endParaRPr>
          </a:p>
          <a:p>
            <a:pPr algn="r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0" lang="ru-RU" sz="2700" spc="-1" strike="noStrike">
                <a:solidFill>
                  <a:srgbClr val="464646"/>
                </a:solidFill>
                <a:latin typeface="Lucida Sans Unicode"/>
              </a:rPr>
              <a:t>ученица 3 «В» класса</a:t>
            </a:r>
            <a:endParaRPr b="0" lang="ru-RU" sz="27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" name="Содержимое 3"/>
          <p:cNvGraphicFramePr/>
          <p:nvPr/>
        </p:nvGraphicFramePr>
        <p:xfrm>
          <a:off x="467640" y="836640"/>
          <a:ext cx="8229240" cy="2595600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  <a:gridCol w="2057400"/>
              </a:tblGrid>
              <a:tr h="470520"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Лекарственное растение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Часть растения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Время сбора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Применение при лечении болезней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</a:tr>
              <a:tr h="696240"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Подорожник большой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Свежие и сухие листья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июнь-август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Заживление ран, от зубной боли, бронхитах, легочных заболеваниях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ddfe8"/>
                    </a:solidFill>
                  </a:tcPr>
                </a:tc>
              </a:tr>
              <a:tr h="921960"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Одуванчик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f0f3"/>
                    </a:solidFill>
                  </a:tcPr>
                </a:tc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Корни, листья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f0f3"/>
                    </a:solidFill>
                  </a:tcPr>
                </a:tc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сентябрь, листья до цветения весной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f0f3"/>
                    </a:solidFill>
                  </a:tcPr>
                </a:tc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При кашле, жаропонижающее, кровоочистительное средство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f0f3"/>
                    </a:solidFill>
                  </a:tcPr>
                </a:tc>
              </a:tr>
              <a:tr h="696240"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Крапива двудомная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листья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май-июль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Кровоостанавливающее средство, гастрите, язве желудка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ddfe8"/>
                    </a:solidFill>
                  </a:tcPr>
                </a:tc>
              </a:tr>
              <a:tr h="696240"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Ромашка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f0f3"/>
                    </a:solidFill>
                  </a:tcPr>
                </a:tc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цветы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f0f3"/>
                    </a:solidFill>
                  </a:tcPr>
                </a:tc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июнь-август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f0f3"/>
                    </a:solidFill>
                  </a:tcPr>
                </a:tc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Заболевания печени, головной боли, почек, бронхитах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f0f3"/>
                    </a:solidFill>
                  </a:tcPr>
                </a:tc>
              </a:tr>
              <a:tr h="470520"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Мать-и-мачеха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листья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июнь-июль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При кашле, мелкие язвы, фурункулёз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ddfe8"/>
                    </a:solidFill>
                  </a:tcPr>
                </a:tc>
              </a:tr>
              <a:tr h="1373400"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Зверобой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f0f3"/>
                    </a:solidFill>
                  </a:tcPr>
                </a:tc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Цветы, листья, стебли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f0f3"/>
                    </a:solidFill>
                  </a:tcPr>
                </a:tc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июнь-август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f0f3"/>
                    </a:solidFill>
                  </a:tcPr>
                </a:tc>
                <a:tc>
                  <a:txBody>
                    <a:bodyPr lIns="66600" rIns="9360" tIns="9360" bIns="9360" anchor="t">
                      <a:noAutofit/>
                    </a:bodyPr>
                    <a:p>
                      <a:pPr>
                        <a:lnSpc>
                          <a:spcPct val="115000"/>
                        </a:lnSpc>
                        <a:spcBef>
                          <a:spcPts val="74"/>
                        </a:spcBef>
                        <a:spcAft>
                          <a:spcPts val="74"/>
                        </a:spcAft>
                        <a:buNone/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Гастриты, язве желудка, болезни печени, почек, мочевого пузыря, простудных заболеваниях, головной боли.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anchor="t" marL="66600" marR="936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f0f3"/>
                    </a:solidFill>
                  </a:tcPr>
                </a:tc>
              </a:tr>
            </a:tbl>
          </a:graphicData>
        </a:graphic>
      </p:graphicFrame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467640" y="332640"/>
            <a:ext cx="8229240" cy="417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  <a:buNone/>
            </a:pPr>
            <a:r>
              <a:rPr b="1" lang="ru-RU" sz="3200" spc="-1" strike="noStrike">
                <a:solidFill>
                  <a:srgbClr val="464646"/>
                </a:solidFill>
                <a:latin typeface="Lucida Sans Unicode"/>
              </a:rPr>
              <a:t>Применение лекарственных растений</a:t>
            </a:r>
            <a:endParaRPr b="0" lang="ru-RU" sz="32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Содержимое 3" descr="g2kyHsuBAdw.jpg"/>
          <p:cNvPicPr/>
          <p:nvPr/>
        </p:nvPicPr>
        <p:blipFill>
          <a:blip r:embed="rId1"/>
          <a:stretch/>
        </p:blipFill>
        <p:spPr>
          <a:xfrm>
            <a:off x="2309040" y="1481040"/>
            <a:ext cx="4525560" cy="4525560"/>
          </a:xfrm>
          <a:prstGeom prst="rect">
            <a:avLst/>
          </a:prstGeom>
          <a:ln w="0">
            <a:noFill/>
          </a:ln>
        </p:spPr>
      </p:pic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1" lang="ru-RU" sz="4100" spc="-1" strike="noStrike">
                <a:solidFill>
                  <a:srgbClr val="464646"/>
                </a:solidFill>
                <a:latin typeface="Lucida Sans Unicode"/>
              </a:rPr>
              <a:t>Спасибо за внимание!</a:t>
            </a:r>
            <a:endParaRPr b="0" lang="ru-RU" sz="41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/>
          </p:nvPr>
        </p:nvSpPr>
        <p:spPr>
          <a:xfrm>
            <a:off x="457200" y="332640"/>
            <a:ext cx="8229240" cy="5674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rmAutofit fontScale="86000"/>
          </a:bodyPr>
          <a:p>
            <a:pPr marL="365760" indent="-25596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1" lang="ru-RU" sz="2700" spc="-1" strike="noStrike">
                <a:solidFill>
                  <a:srgbClr val="000000"/>
                </a:solidFill>
                <a:latin typeface="Lucida Sans Unicode"/>
              </a:rPr>
              <a:t>Цель работы: </a:t>
            </a:r>
            <a:r>
              <a:rPr b="0" lang="ru-RU" sz="2700" spc="-1" strike="noStrike">
                <a:solidFill>
                  <a:srgbClr val="000000"/>
                </a:solidFill>
                <a:latin typeface="Lucida Sans Unicode"/>
              </a:rPr>
              <a:t>установить, какие лекарственные травы применяют люди в современном мире для лечения болезней.</a:t>
            </a:r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  <a:p>
            <a:pPr marL="365760" indent="-25596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1" lang="ru-RU" sz="2700" spc="-1" strike="noStrike">
                <a:solidFill>
                  <a:srgbClr val="000000"/>
                </a:solidFill>
                <a:latin typeface="Lucida Sans Unicode"/>
              </a:rPr>
              <a:t>Задачи:</a:t>
            </a:r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  <a:p>
            <a:pPr marL="365760" indent="-255960">
              <a:lnSpc>
                <a:spcPct val="10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charset="2"/>
              <a:buChar char=""/>
              <a:tabLst>
                <a:tab algn="l" pos="0"/>
              </a:tabLst>
            </a:pPr>
            <a:r>
              <a:rPr b="0" lang="ru-RU" sz="2700" spc="-1" strike="noStrike">
                <a:solidFill>
                  <a:srgbClr val="000000"/>
                </a:solidFill>
                <a:latin typeface="Lucida Sans Unicode"/>
              </a:rPr>
              <a:t>Изучить видовой состав лекарственных растений нашей местности, узнать о способах применения лекарственных растений.</a:t>
            </a:r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  <a:p>
            <a:pPr marL="365760" indent="-255960">
              <a:lnSpc>
                <a:spcPct val="10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charset="2"/>
              <a:buChar char=""/>
              <a:tabLst>
                <a:tab algn="l" pos="0"/>
              </a:tabLst>
            </a:pPr>
            <a:r>
              <a:rPr b="0" lang="ru-RU" sz="2700" spc="-1" strike="noStrike">
                <a:solidFill>
                  <a:srgbClr val="000000"/>
                </a:solidFill>
                <a:latin typeface="Lucida Sans Unicode"/>
              </a:rPr>
              <a:t>Определить способы использования трав, правила сбора и хранения.</a:t>
            </a:r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  <a:p>
            <a:pPr marL="365760" indent="-25596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1" lang="ru-RU" sz="2700" spc="-1" strike="noStrike">
                <a:solidFill>
                  <a:srgbClr val="000000"/>
                </a:solidFill>
                <a:latin typeface="Lucida Sans Unicode"/>
              </a:rPr>
              <a:t>Гипотеза исследования: </a:t>
            </a:r>
            <a:r>
              <a:rPr b="0" lang="ru-RU" sz="2700" spc="-1" strike="noStrike">
                <a:solidFill>
                  <a:srgbClr val="000000"/>
                </a:solidFill>
                <a:latin typeface="Lucida Sans Unicode"/>
              </a:rPr>
              <a:t>если знать о свойствах и применении лекарственных растений, то можно безопаснее для организма вылечить некоторые болезни.</a:t>
            </a:r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  <a:p>
            <a:pPr marL="365760" indent="-25596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1" lang="ru-RU" sz="2700" spc="-1" strike="noStrike">
                <a:solidFill>
                  <a:srgbClr val="000000"/>
                </a:solidFill>
                <a:latin typeface="Lucida Sans Unicode"/>
              </a:rPr>
              <a:t>Объект исследования: </a:t>
            </a:r>
            <a:r>
              <a:rPr b="0" lang="ru-RU" sz="2700" spc="-1" strike="noStrike">
                <a:solidFill>
                  <a:srgbClr val="000000"/>
                </a:solidFill>
                <a:latin typeface="Lucida Sans Unicode"/>
              </a:rPr>
              <a:t>лекарственные растения, растущие в нашей местности.</a:t>
            </a:r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Содержимое 3" descr="podorojnik.jpg"/>
          <p:cNvPicPr/>
          <p:nvPr/>
        </p:nvPicPr>
        <p:blipFill>
          <a:blip r:embed="rId1"/>
          <a:stretch/>
        </p:blipFill>
        <p:spPr>
          <a:xfrm>
            <a:off x="1547640" y="1340640"/>
            <a:ext cx="6879960" cy="5050800"/>
          </a:xfrm>
          <a:prstGeom prst="rect">
            <a:avLst/>
          </a:prstGeom>
          <a:ln w="0">
            <a:noFill/>
          </a:ln>
        </p:spPr>
      </p:pic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  <a:buNone/>
            </a:pPr>
            <a:r>
              <a:rPr b="1" lang="ru-RU" sz="4100" spc="-1" strike="noStrike">
                <a:solidFill>
                  <a:srgbClr val="464646"/>
                </a:solidFill>
                <a:latin typeface="Lucida Sans Unicode"/>
              </a:rPr>
              <a:t>Подорожник большой</a:t>
            </a:r>
            <a:endParaRPr b="0" lang="ru-RU" sz="41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Содержимое 3" descr="oduvanchik.jpg"/>
          <p:cNvPicPr/>
          <p:nvPr/>
        </p:nvPicPr>
        <p:blipFill>
          <a:blip r:embed="rId1"/>
          <a:stretch/>
        </p:blipFill>
        <p:spPr>
          <a:xfrm>
            <a:off x="1043640" y="1362600"/>
            <a:ext cx="7056360" cy="4762800"/>
          </a:xfrm>
          <a:prstGeom prst="rect">
            <a:avLst/>
          </a:prstGeom>
          <a:ln w="0">
            <a:noFill/>
          </a:ln>
        </p:spPr>
      </p:pic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  <a:buNone/>
            </a:pPr>
            <a:r>
              <a:rPr b="1" lang="ru-RU" sz="4100" spc="-1" strike="noStrike">
                <a:solidFill>
                  <a:srgbClr val="464646"/>
                </a:solidFill>
                <a:latin typeface="Lucida Sans Unicode"/>
              </a:rPr>
              <a:t>Одуванчик лекарственный</a:t>
            </a:r>
            <a:endParaRPr b="0" lang="ru-RU" sz="41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Содержимое 3" descr="krapiva.jpg"/>
          <p:cNvPicPr/>
          <p:nvPr/>
        </p:nvPicPr>
        <p:blipFill>
          <a:blip r:embed="rId1"/>
          <a:stretch/>
        </p:blipFill>
        <p:spPr>
          <a:xfrm>
            <a:off x="1043640" y="1196640"/>
            <a:ext cx="7344360" cy="4957560"/>
          </a:xfrm>
          <a:prstGeom prst="rect">
            <a:avLst/>
          </a:prstGeom>
          <a:ln w="0">
            <a:noFill/>
          </a:ln>
        </p:spPr>
      </p:pic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  <a:buNone/>
            </a:pPr>
            <a:r>
              <a:rPr b="1" lang="ru-RU" sz="4100" spc="-1" strike="noStrike">
                <a:solidFill>
                  <a:srgbClr val="464646"/>
                </a:solidFill>
                <a:latin typeface="Lucida Sans Unicode"/>
              </a:rPr>
              <a:t>Крапива двудомная</a:t>
            </a:r>
            <a:endParaRPr b="0" lang="ru-RU" sz="41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Содержимое 3" descr="romashka.jpg"/>
          <p:cNvPicPr/>
          <p:nvPr/>
        </p:nvPicPr>
        <p:blipFill>
          <a:blip r:embed="rId1"/>
          <a:stretch/>
        </p:blipFill>
        <p:spPr>
          <a:xfrm>
            <a:off x="1187640" y="1204560"/>
            <a:ext cx="6696360" cy="5024880"/>
          </a:xfrm>
          <a:prstGeom prst="rect">
            <a:avLst/>
          </a:prstGeom>
          <a:ln w="0">
            <a:noFill/>
          </a:ln>
        </p:spPr>
      </p:pic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  <a:buNone/>
            </a:pPr>
            <a:r>
              <a:rPr b="1" lang="ru-RU" sz="4100" spc="-1" strike="noStrike">
                <a:solidFill>
                  <a:srgbClr val="464646"/>
                </a:solidFill>
                <a:latin typeface="Lucida Sans Unicode"/>
              </a:rPr>
              <a:t>Ромашка аптечная</a:t>
            </a:r>
            <a:endParaRPr b="0" lang="ru-RU" sz="41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Содержимое 3" descr="matimachekha.jpg"/>
          <p:cNvPicPr/>
          <p:nvPr/>
        </p:nvPicPr>
        <p:blipFill>
          <a:blip r:embed="rId1"/>
          <a:stretch/>
        </p:blipFill>
        <p:spPr>
          <a:xfrm>
            <a:off x="1485360" y="1481040"/>
            <a:ext cx="6173280" cy="4525560"/>
          </a:xfrm>
          <a:prstGeom prst="rect">
            <a:avLst/>
          </a:prstGeom>
          <a:ln w="0">
            <a:noFill/>
          </a:ln>
        </p:spPr>
      </p:pic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  <a:buNone/>
            </a:pPr>
            <a:r>
              <a:rPr b="1" lang="ru-RU" sz="4100" spc="-1" strike="noStrike">
                <a:solidFill>
                  <a:srgbClr val="464646"/>
                </a:solidFill>
                <a:latin typeface="Lucida Sans Unicode"/>
              </a:rPr>
              <a:t>Мать-и-мачеха</a:t>
            </a:r>
            <a:endParaRPr b="0" lang="ru-RU" sz="41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Содержимое 3" descr="zveroboj.jpg"/>
          <p:cNvPicPr/>
          <p:nvPr/>
        </p:nvPicPr>
        <p:blipFill>
          <a:blip r:embed="rId1"/>
          <a:stretch/>
        </p:blipFill>
        <p:spPr>
          <a:xfrm>
            <a:off x="683640" y="1554120"/>
            <a:ext cx="7632360" cy="4298760"/>
          </a:xfrm>
          <a:prstGeom prst="rect">
            <a:avLst/>
          </a:prstGeom>
          <a:ln w="0">
            <a:noFill/>
          </a:ln>
        </p:spPr>
      </p:pic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  <a:buNone/>
            </a:pPr>
            <a:r>
              <a:rPr b="1" lang="ru-RU" sz="4100" spc="-1" strike="noStrike">
                <a:solidFill>
                  <a:srgbClr val="464646"/>
                </a:solidFill>
                <a:latin typeface="Lucida Sans Unicode"/>
              </a:rPr>
              <a:t>Зверобой продырявленный</a:t>
            </a:r>
            <a:endParaRPr b="0" lang="ru-RU" sz="41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/>
          </p:nvPr>
        </p:nvSpPr>
        <p:spPr>
          <a:xfrm>
            <a:off x="539640" y="188640"/>
            <a:ext cx="8229240" cy="5904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rmAutofit fontScale="80000"/>
          </a:bodyPr>
          <a:p>
            <a:pPr marL="365760" indent="-25596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1" lang="ru-RU" sz="2700" spc="-1" strike="noStrike">
                <a:solidFill>
                  <a:srgbClr val="000000"/>
                </a:solidFill>
                <a:latin typeface="Lucida Sans Unicode"/>
              </a:rPr>
              <a:t>Правила сбора, сушки и хранения лекарственных растений</a:t>
            </a:r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  <a:p>
            <a:pPr marL="365760" indent="-255960">
              <a:lnSpc>
                <a:spcPct val="10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charset="2"/>
              <a:buChar char=""/>
              <a:tabLst>
                <a:tab algn="l" pos="0"/>
              </a:tabLst>
            </a:pPr>
            <a:r>
              <a:rPr b="0" lang="ru-RU" sz="2700" spc="-1" strike="noStrike">
                <a:solidFill>
                  <a:srgbClr val="000000"/>
                </a:solidFill>
                <a:latin typeface="Lucida Sans Unicode"/>
              </a:rPr>
              <a:t>Придерживаться оптимальных сроков заготовки свежего сырья. Лекарственные растения собирают в солнечную сухую погоду. Листья и стебли во время цветения, цветки в начале цветения, плоды - в период полного созревания, корни – осенью.</a:t>
            </a:r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  <a:p>
            <a:pPr marL="365760" indent="-255960">
              <a:lnSpc>
                <a:spcPct val="10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charset="2"/>
              <a:buChar char=""/>
              <a:tabLst>
                <a:tab algn="l" pos="0"/>
              </a:tabLst>
            </a:pPr>
            <a:r>
              <a:rPr b="0" lang="ru-RU" sz="2700" spc="-1" strike="noStrike">
                <a:solidFill>
                  <a:srgbClr val="000000"/>
                </a:solidFill>
                <a:latin typeface="Lucida Sans Unicode"/>
              </a:rPr>
              <a:t>Не собирайте растения у дорог и вблизи промышленных предприятий.</a:t>
            </a:r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  <a:p>
            <a:pPr marL="365760" indent="-255960">
              <a:lnSpc>
                <a:spcPct val="10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charset="2"/>
              <a:buChar char=""/>
              <a:tabLst>
                <a:tab algn="l" pos="0"/>
              </a:tabLst>
            </a:pPr>
            <a:r>
              <a:rPr b="0" lang="ru-RU" sz="2700" spc="-1" strike="noStrike">
                <a:solidFill>
                  <a:srgbClr val="000000"/>
                </a:solidFill>
                <a:latin typeface="Lucida Sans Unicode"/>
              </a:rPr>
              <a:t>Сушите растения в хорошо проветриваемом помещении.</a:t>
            </a:r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  <a:p>
            <a:pPr marL="365760" indent="-255960">
              <a:lnSpc>
                <a:spcPct val="10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charset="2"/>
              <a:buChar char=""/>
              <a:tabLst>
                <a:tab algn="l" pos="0"/>
              </a:tabLst>
            </a:pPr>
            <a:r>
              <a:rPr b="0" lang="ru-RU" sz="2700" spc="-1" strike="noStrike">
                <a:solidFill>
                  <a:srgbClr val="000000"/>
                </a:solidFill>
                <a:latin typeface="Lucida Sans Unicode"/>
              </a:rPr>
              <a:t>Не выдергивайте растения, срезайте их ножом. Корни выкапывайте.</a:t>
            </a:r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  <a:p>
            <a:pPr marL="365760" indent="-255960">
              <a:lnSpc>
                <a:spcPct val="10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charset="2"/>
              <a:buChar char=""/>
              <a:tabLst>
                <a:tab algn="l" pos="0"/>
              </a:tabLst>
            </a:pPr>
            <a:r>
              <a:rPr b="0" lang="ru-RU" sz="2700" spc="-1" strike="noStrike">
                <a:solidFill>
                  <a:srgbClr val="000000"/>
                </a:solidFill>
                <a:latin typeface="Lucida Sans Unicode"/>
              </a:rPr>
              <a:t>Собирать на одном месте не чаще, чем один раз в 2 года, а многолетнее - 1 раз в 5-7 лет.</a:t>
            </a:r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  <a:p>
            <a:pPr marL="365760" indent="-255960">
              <a:lnSpc>
                <a:spcPct val="10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charset="2"/>
              <a:buChar char=""/>
              <a:tabLst>
                <a:tab algn="l" pos="0"/>
              </a:tabLst>
            </a:pPr>
            <a:r>
              <a:rPr b="0" lang="ru-RU" sz="2700" spc="-1" strike="noStrike">
                <a:solidFill>
                  <a:srgbClr val="000000"/>
                </a:solidFill>
                <a:latin typeface="Lucida Sans Unicode"/>
              </a:rPr>
              <a:t>Не хранить свежесобранные растение больше 1-2 часа.</a:t>
            </a:r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endParaRPr b="0" lang="ru-RU" sz="2700" spc="-1" strike="noStrike">
              <a:solidFill>
                <a:srgbClr val="000000"/>
              </a:solidFill>
              <a:latin typeface="Lucida Sans Unicode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</TotalTime>
  <Application>LibreOffice/7.3.2.2$Windows_X86_64 LibreOffice_project/49f2b1bff42cfccbd8f788c8dc32c1c309559be0</Application>
  <AppVersion>15.0000</AppVersion>
  <Words>321</Words>
  <Paragraphs>52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2024-01-13T08:26:14Z</dcterms:created>
  <dc:creator>Admin01</dc:creator>
  <dc:description/>
  <dc:language>ru-RU</dc:language>
  <cp:lastModifiedBy/>
  <dcterms:modified xsi:type="dcterms:W3CDTF">2024-05-22T10:45:46Z</dcterms:modified>
  <cp:revision>3</cp:revision>
  <dc:subject/>
  <dc:title>Проект «Лекарственные растения Саратовской области»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11</vt:i4>
  </property>
</Properties>
</file>