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0" r:id="rId2"/>
    <p:sldId id="256" r:id="rId3"/>
    <p:sldId id="257" r:id="rId4"/>
    <p:sldId id="273" r:id="rId5"/>
    <p:sldId id="259" r:id="rId6"/>
    <p:sldId id="263" r:id="rId7"/>
    <p:sldId id="264" r:id="rId8"/>
    <p:sldId id="262" r:id="rId9"/>
    <p:sldId id="266" r:id="rId10"/>
    <p:sldId id="270" r:id="rId11"/>
    <p:sldId id="269" r:id="rId12"/>
    <p:sldId id="281" r:id="rId13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00"/>
    <a:srgbClr val="7F61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16" y="-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E2FC1-0086-4FC1-B5D7-47F2CBBA3C4D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4468D-BB4D-46BC-8D6E-29878DDA51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493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468D-BB4D-46BC-8D6E-29878DDA517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tumblr_mttt60Yti11rgkjb8o1_400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535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Рамка 4"/>
          <p:cNvSpPr/>
          <p:nvPr userDrawn="1"/>
        </p:nvSpPr>
        <p:spPr>
          <a:xfrm>
            <a:off x="0" y="0"/>
            <a:ext cx="9429784" cy="5143500"/>
          </a:xfrm>
          <a:prstGeom prst="frame">
            <a:avLst>
              <a:gd name="adj1" fmla="val 2043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14420963-amicizia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1975" y="3286130"/>
            <a:ext cx="962025" cy="16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4D873-BF18-4778-8EA9-54154173F806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D12CF-FE2F-442C-A14E-4FEFA8168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626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4983B-8DD7-4598-8EB7-C105758FADF0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97D58-2A0A-46EF-B0B8-D04DEDB62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792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33F2F-B2F1-4D74-9DC2-29A5948EF738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A5DD-3464-48EF-BA0E-F0597464D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3166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two-friends-deser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Рамка 4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252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F2AAD-0AFE-4870-A4FC-2A1A3059A95B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19F41-2613-47E9-BD12-4B3D96F09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4363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0a8a71479ee5005e5ca553ada906f450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Рамка 4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042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A16E2-D4D1-41E6-BB5D-5DD4D22D6723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D8447-2FB4-4A0B-8508-44CD2EC8D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4680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4f7164437dafcddfa64d3e82679b69c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512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Рамка 5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043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A0EB3-41E1-491E-A05D-EB9270A74E31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25FD5-0701-424D-A0B7-73CA3BF79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3533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 descr="th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252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97F0C-AF6D-40C2-A67D-DE3E15CB193B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E813C-936A-414E-BD2D-37DFBA16C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409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7" descr="i (3)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9144000" cy="509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мка 3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46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3AF6-9F5C-45A3-9E27-170227E9B8A6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87D71-CC72-4A83-942E-DF1BF25E6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52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i (2)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амка 2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043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073EF-61BD-413D-827C-44F007E41670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D1503-880D-4BF0-AC78-E2FA450A8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820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Рамка 5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252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FA803-8BFD-4AA7-9607-4A3D197574CC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6F99-C3A4-4BBD-80D2-D7370331F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4684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486FF-271B-4DE5-B6F8-B7ABDD4A958D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5619C-5098-4267-BEDD-BAC39D8C2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433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716914-CB25-42E5-8ADA-073DFBA1AAAC}" type="datetimeFigureOut">
              <a:rPr lang="ru-RU"/>
              <a:pPr>
                <a:defRPr/>
              </a:pPr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9FCD1B-1F47-48AA-A458-C799588D0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252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25" r:id="rId9"/>
    <p:sldLayoutId id="2147483726" r:id="rId10"/>
    <p:sldLayoutId id="21474837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eg"/><Relationship Id="rId5" Type="http://schemas.openxmlformats.org/officeDocument/2006/relationships/image" Target="../media/image22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Основы религиозных культур народов России 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Обобщающий урок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0"/>
            <a:ext cx="1433498" cy="1071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Рисунок 5" descr="pin-palm-trees-animations-tree-clipart-gifs-on-pinterest-155317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3000375"/>
            <a:ext cx="1357312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8" descr="pin-palm-trees-animations-tree-clipart-gifs-on-pinterest-155317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3150" y="2428875"/>
            <a:ext cx="17208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7" descr="pin-palm-trees-animations-tree-clipart-gifs-on-pinterest-155317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7863" y="361950"/>
            <a:ext cx="3386137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6" descr="arab_reading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714625"/>
            <a:ext cx="2159000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Прямоугольник 9"/>
          <p:cNvSpPr>
            <a:spLocks noChangeArrowheads="1"/>
          </p:cNvSpPr>
          <p:nvPr/>
        </p:nvSpPr>
        <p:spPr bwMode="auto">
          <a:xfrm>
            <a:off x="571500" y="642924"/>
            <a:ext cx="6143625" cy="252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«Об обиде я сделал надпись на песке, чтобы ветер быстрее стер ее. А о спасении – высек на камне, чтобы никогда не забывать о случившемся».</a:t>
            </a:r>
          </a:p>
          <a:p>
            <a:pPr algn="ctr"/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488" name="Рисунок 10" descr="hqdefault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3929063"/>
            <a:ext cx="1333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Рисунок 11" descr="pin-palm-trees-animations-tree-clipart-gifs-on-pinterest-1553172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4000500"/>
            <a:ext cx="6048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Рисунок 12" descr="pin-palm-trees-animations-tree-clipart-gifs-on-pinterest-1553172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929063"/>
            <a:ext cx="700087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Рисунок 13" descr="pin-palm-trees-animations-tree-clipart-gifs-on-pinterest-1553172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143250"/>
            <a:ext cx="131603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4" descr="pin-palm-trees-animations-tree-clipart-gifs-on-pinterest-155317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0938" y="3227388"/>
            <a:ext cx="1357312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Рисунок 11" descr="pin-palm-trees-animations-tree-clipart-gifs-on-pinterest-155317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1950"/>
            <a:ext cx="338613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13" descr="pin-palm-trees-animations-tree-clipart-gifs-on-pinterest-155317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571750"/>
            <a:ext cx="17208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10" descr="arab_reading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2643188"/>
            <a:ext cx="2159000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i (1)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0"/>
            <a:ext cx="1433498" cy="1071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1" name="Прямоугольник 18"/>
          <p:cNvSpPr>
            <a:spLocks noChangeArrowheads="1"/>
          </p:cNvSpPr>
          <p:nvPr/>
        </p:nvSpPr>
        <p:spPr bwMode="auto">
          <a:xfrm>
            <a:off x="2928938" y="642925"/>
            <a:ext cx="600078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Вывод: Эта притча о дружбе поможет понять, что плохое нельзя долго хранить в памяти. А вот о хороших поступках других людей никогда не следует забывать. И еще – нужно дорожить друзьями, так как в трудную минуту именно они часто оказываются рядом с человеком.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2" name="Рисунок 20" descr="hqdefault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4000500"/>
            <a:ext cx="1333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vatars.mds.yandex.net/get-pdb/1593737/65063f8b-ce28-4a3a-a931-1e56664bdcad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8"/>
            <a:ext cx="8858312" cy="4896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857250" y="3000375"/>
            <a:ext cx="7772400" cy="1101725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990000"/>
                </a:solidFill>
                <a:latin typeface="Monotype Corsiva" pitchFamily="66" charset="0"/>
              </a:rPr>
              <a:t>Притча о дружбе </a:t>
            </a:r>
            <a:r>
              <a:rPr lang="ru-RU" sz="7200" smtClean="0"/>
              <a:t/>
            </a:r>
            <a:br>
              <a:rPr lang="ru-RU" sz="7200" smtClean="0"/>
            </a:br>
            <a:endParaRPr lang="ru-RU" sz="7200" b="1" smtClean="0">
              <a:solidFill>
                <a:srgbClr val="99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0" y="3214688"/>
            <a:ext cx="3271838" cy="10144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00063" y="285750"/>
            <a:ext cx="85010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rgbClr val="99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99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2571750" y="1714500"/>
            <a:ext cx="3994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0" b="1">
                <a:solidFill>
                  <a:srgbClr val="990000"/>
                </a:solidFill>
                <a:latin typeface="Monotype Corsiva" pitchFamily="66" charset="0"/>
                <a:cs typeface="Times New Roman" pitchFamily="18" charset="0"/>
              </a:rPr>
              <a:t>Два друга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b="1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267" name="Прямоугольник 3"/>
          <p:cNvSpPr>
            <a:spLocks noChangeArrowheads="1"/>
          </p:cNvSpPr>
          <p:nvPr/>
        </p:nvSpPr>
        <p:spPr bwMode="auto">
          <a:xfrm>
            <a:off x="428625" y="285750"/>
            <a:ext cx="77390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/>
            <a:r>
              <a:rPr 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Изнеможённые, в унынье,</a:t>
            </a:r>
          </a:p>
          <a:p>
            <a:pPr marL="342900" indent="-342900" eaLnBrk="0" hangingPunct="0"/>
            <a:r>
              <a:rPr 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Брели два друга по пустыне,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https://magiya.guru/wp-content/auploads/522792/full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58"/>
            <a:ext cx="6500858" cy="4875644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4025503"/>
            <a:ext cx="8429684" cy="603647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Устали от долгого пути, поспорили и один сгоряча дал пощечину другому.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1785939" y="857250"/>
            <a:ext cx="721521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3200" b="1" dirty="0" smtClean="0"/>
              <a:t>Товарищ перетерпел боль и ничего не сказал в ответ обидчику. Лишь написал на песке: «Сегодня получил от друга пощечину».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714375" y="3286129"/>
            <a:ext cx="7643839" cy="1357323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Прошло еще несколько дней, и они оказались у оазиса.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42859"/>
            <a:ext cx="7758112" cy="2830530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3200" b="1" dirty="0" smtClean="0"/>
              <a:t>Стали купаться, и получивший пощечину едва не утонул.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7"/>
          <p:cNvSpPr>
            <a:spLocks noChangeArrowheads="1"/>
          </p:cNvSpPr>
          <p:nvPr/>
        </p:nvSpPr>
        <p:spPr bwMode="auto">
          <a:xfrm>
            <a:off x="0" y="285750"/>
            <a:ext cx="8858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</p:txBody>
      </p:sp>
      <p:sp>
        <p:nvSpPr>
          <p:cNvPr id="17411" name="Прямоугольник 8"/>
          <p:cNvSpPr>
            <a:spLocks noChangeArrowheads="1"/>
          </p:cNvSpPr>
          <p:nvPr/>
        </p:nvSpPr>
        <p:spPr bwMode="auto">
          <a:xfrm>
            <a:off x="357188" y="3357563"/>
            <a:ext cx="8358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357188" y="357188"/>
            <a:ext cx="65436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Первый товарищ вовремя пришел на помощь.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8" descr="article16803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000250"/>
            <a:ext cx="3709988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Содержимое 12" descr="pin-palm-trees-animations-tree-clipart-gifs-on-pinterest-1553172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57625" y="1433513"/>
            <a:ext cx="2627313" cy="3709987"/>
          </a:xfrm>
        </p:spPr>
      </p:pic>
      <p:pic>
        <p:nvPicPr>
          <p:cNvPr id="19460" name="Содержимое 12" descr="pin-palm-trees-animations-tree-clipart-gifs-on-pinterest-155317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025" y="2214563"/>
            <a:ext cx="8159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Содержимое 12" descr="pin-palm-trees-animations-tree-clipart-gifs-on-pinterest-155317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643188"/>
            <a:ext cx="8382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Текст 3"/>
          <p:cNvSpPr>
            <a:spLocks noGrp="1"/>
          </p:cNvSpPr>
          <p:nvPr>
            <p:ph type="body" sz="half" idx="2"/>
          </p:nvPr>
        </p:nvSpPr>
        <p:spPr>
          <a:xfrm>
            <a:off x="285750" y="357188"/>
            <a:ext cx="7000875" cy="33528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Тогда второй высек надпись на камне, гласившую, что лучший друг спас его от смерти. Увидев это, товарищ попросил объяснить ему свои поступки. И второй ответил</a:t>
            </a:r>
            <a:r>
              <a:rPr lang="ru-RU" sz="3200" dirty="0" smtClean="0"/>
              <a:t>: </a:t>
            </a:r>
            <a:endParaRPr lang="ru-RU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3" name="Рисунок 18" descr="2848859-b8846235fd758f56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286500" y="2214563"/>
            <a:ext cx="7858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Рисунок 20" descr="Krasivoe-i-lyogkoe-origami-verblyud-za-shemoj-Fumiaki-Shingu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3071813"/>
            <a:ext cx="1857375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259</TotalTime>
  <Words>156</Words>
  <Application>Microsoft Office PowerPoint</Application>
  <PresentationFormat>Экран (16:9)</PresentationFormat>
  <Paragraphs>20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Основы религиозных культур народов России </vt:lpstr>
      <vt:lpstr>Притча о дружбе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Яна</cp:lastModifiedBy>
  <cp:revision>16</cp:revision>
  <dcterms:created xsi:type="dcterms:W3CDTF">2016-11-22T02:47:01Z</dcterms:created>
  <dcterms:modified xsi:type="dcterms:W3CDTF">2024-05-22T04:02:00Z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549200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