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7" d="100"/>
          <a:sy n="57" d="100"/>
        </p:scale>
        <p:origin x="-1746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F33E2CE-7E37-4695-89AF-CF0CDE99B513}" type="doc">
      <dgm:prSet loTypeId="urn:microsoft.com/office/officeart/2005/8/layout/orgChart1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F18DBB4-6F3E-44F3-9000-14CF22A3B52E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Социальные выплаты </a:t>
          </a:r>
        </a:p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детям - инвалидам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30F90078-07B7-47AA-B5C6-5116D8242630}" type="parTrans" cxnId="{B4BA20A1-BB08-4616-B597-D4901E336F18}">
      <dgm:prSet/>
      <dgm:spPr/>
      <dgm:t>
        <a:bodyPr/>
        <a:lstStyle/>
        <a:p>
          <a:endParaRPr lang="ru-RU"/>
        </a:p>
      </dgm:t>
    </dgm:pt>
    <dgm:pt modelId="{BCE4436D-CFE5-4DA2-ABD3-B133731D6290}" type="sibTrans" cxnId="{B4BA20A1-BB08-4616-B597-D4901E336F18}">
      <dgm:prSet/>
      <dgm:spPr/>
      <dgm:t>
        <a:bodyPr/>
        <a:lstStyle/>
        <a:p>
          <a:endParaRPr lang="ru-RU"/>
        </a:p>
      </dgm:t>
    </dgm:pt>
    <dgm:pt modelId="{86D3967A-EB8F-4B92-A46F-F90E68E94B54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Социальная пенсия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00D3753B-9A94-4B58-8074-2425449F1212}" type="parTrans" cxnId="{BDA3AFAB-D9BE-40B0-8566-8E42C8383540}">
      <dgm:prSet/>
      <dgm:spPr/>
      <dgm:t>
        <a:bodyPr/>
        <a:lstStyle/>
        <a:p>
          <a:endParaRPr lang="ru-RU"/>
        </a:p>
      </dgm:t>
    </dgm:pt>
    <dgm:pt modelId="{42C122A9-25F8-4F12-9135-1E3C18A46C81}" type="sibTrans" cxnId="{BDA3AFAB-D9BE-40B0-8566-8E42C8383540}">
      <dgm:prSet/>
      <dgm:spPr/>
      <dgm:t>
        <a:bodyPr/>
        <a:lstStyle/>
        <a:p>
          <a:endParaRPr lang="ru-RU"/>
        </a:p>
      </dgm:t>
    </dgm:pt>
    <dgm:pt modelId="{FC8B4DA7-F490-4917-9E96-1C524C213EBA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Ежемесячная выплата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5CC48019-736C-4C3C-AC01-FA419C1786A9}" type="parTrans" cxnId="{9F75A5A4-B141-4EDE-B926-D43307411C84}">
      <dgm:prSet/>
      <dgm:spPr/>
      <dgm:t>
        <a:bodyPr/>
        <a:lstStyle/>
        <a:p>
          <a:endParaRPr lang="ru-RU"/>
        </a:p>
      </dgm:t>
    </dgm:pt>
    <dgm:pt modelId="{B3EA33D9-9D68-4E96-811A-B2C67682CE75}" type="sibTrans" cxnId="{9F75A5A4-B141-4EDE-B926-D43307411C84}">
      <dgm:prSet/>
      <dgm:spPr/>
      <dgm:t>
        <a:bodyPr/>
        <a:lstStyle/>
        <a:p>
          <a:endParaRPr lang="ru-RU"/>
        </a:p>
      </dgm:t>
    </dgm:pt>
    <dgm:pt modelId="{105EAF31-4D82-4D70-9C97-B97EE64E4ACD}" type="pres">
      <dgm:prSet presAssocID="{8F33E2CE-7E37-4695-89AF-CF0CDE99B51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F471B65-509E-4C74-BE6D-1925E968B14D}" type="pres">
      <dgm:prSet presAssocID="{6F18DBB4-6F3E-44F3-9000-14CF22A3B52E}" presName="hierRoot1" presStyleCnt="0">
        <dgm:presLayoutVars>
          <dgm:hierBranch val="init"/>
        </dgm:presLayoutVars>
      </dgm:prSet>
      <dgm:spPr/>
    </dgm:pt>
    <dgm:pt modelId="{77C7B976-50BC-4674-8951-8EFA28BB6898}" type="pres">
      <dgm:prSet presAssocID="{6F18DBB4-6F3E-44F3-9000-14CF22A3B52E}" presName="rootComposite1" presStyleCnt="0"/>
      <dgm:spPr/>
    </dgm:pt>
    <dgm:pt modelId="{9E6E1D0E-48C7-482F-8BF4-81CD019CB9EE}" type="pres">
      <dgm:prSet presAssocID="{6F18DBB4-6F3E-44F3-9000-14CF22A3B52E}" presName="rootText1" presStyleLbl="node0" presStyleIdx="0" presStyleCnt="1" custScaleX="119184" custLinFactNeighborX="972" custLinFactNeighborY="-2896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7384625-44D6-41B2-9459-B9DCE7208FC5}" type="pres">
      <dgm:prSet presAssocID="{6F18DBB4-6F3E-44F3-9000-14CF22A3B52E}" presName="rootConnector1" presStyleLbl="node1" presStyleIdx="0" presStyleCnt="0"/>
      <dgm:spPr/>
      <dgm:t>
        <a:bodyPr/>
        <a:lstStyle/>
        <a:p>
          <a:endParaRPr lang="ru-RU"/>
        </a:p>
      </dgm:t>
    </dgm:pt>
    <dgm:pt modelId="{75F75C70-2C91-40CF-BA07-52F95707AE6D}" type="pres">
      <dgm:prSet presAssocID="{6F18DBB4-6F3E-44F3-9000-14CF22A3B52E}" presName="hierChild2" presStyleCnt="0"/>
      <dgm:spPr/>
    </dgm:pt>
    <dgm:pt modelId="{52FC7B65-940D-4C5F-A830-D46381CD98E7}" type="pres">
      <dgm:prSet presAssocID="{00D3753B-9A94-4B58-8074-2425449F1212}" presName="Name37" presStyleLbl="parChTrans1D2" presStyleIdx="0" presStyleCnt="2"/>
      <dgm:spPr/>
      <dgm:t>
        <a:bodyPr/>
        <a:lstStyle/>
        <a:p>
          <a:endParaRPr lang="ru-RU"/>
        </a:p>
      </dgm:t>
    </dgm:pt>
    <dgm:pt modelId="{B69A1926-953F-449D-921F-E6509C1268E9}" type="pres">
      <dgm:prSet presAssocID="{86D3967A-EB8F-4B92-A46F-F90E68E94B54}" presName="hierRoot2" presStyleCnt="0">
        <dgm:presLayoutVars>
          <dgm:hierBranch val="init"/>
        </dgm:presLayoutVars>
      </dgm:prSet>
      <dgm:spPr/>
    </dgm:pt>
    <dgm:pt modelId="{BC280AB0-F1B0-4D31-AFF9-69607BF6F70A}" type="pres">
      <dgm:prSet presAssocID="{86D3967A-EB8F-4B92-A46F-F90E68E94B54}" presName="rootComposite" presStyleCnt="0"/>
      <dgm:spPr/>
    </dgm:pt>
    <dgm:pt modelId="{C55FF7AC-E506-41A4-82A7-DD06D74B502B}" type="pres">
      <dgm:prSet presAssocID="{86D3967A-EB8F-4B92-A46F-F90E68E94B54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90F9B18-3B38-4C18-8FF4-617140EE178C}" type="pres">
      <dgm:prSet presAssocID="{86D3967A-EB8F-4B92-A46F-F90E68E94B54}" presName="rootConnector" presStyleLbl="node2" presStyleIdx="0" presStyleCnt="2"/>
      <dgm:spPr/>
      <dgm:t>
        <a:bodyPr/>
        <a:lstStyle/>
        <a:p>
          <a:endParaRPr lang="ru-RU"/>
        </a:p>
      </dgm:t>
    </dgm:pt>
    <dgm:pt modelId="{12FEA193-6B6D-460E-992B-CD50E84386B4}" type="pres">
      <dgm:prSet presAssocID="{86D3967A-EB8F-4B92-A46F-F90E68E94B54}" presName="hierChild4" presStyleCnt="0"/>
      <dgm:spPr/>
    </dgm:pt>
    <dgm:pt modelId="{54A83E6B-3EBF-4603-A3A0-4B49EDE7E944}" type="pres">
      <dgm:prSet presAssocID="{86D3967A-EB8F-4B92-A46F-F90E68E94B54}" presName="hierChild5" presStyleCnt="0"/>
      <dgm:spPr/>
    </dgm:pt>
    <dgm:pt modelId="{697BC122-DACA-469A-BE0E-1CC8B2568E18}" type="pres">
      <dgm:prSet presAssocID="{5CC48019-736C-4C3C-AC01-FA419C1786A9}" presName="Name37" presStyleLbl="parChTrans1D2" presStyleIdx="1" presStyleCnt="2"/>
      <dgm:spPr/>
      <dgm:t>
        <a:bodyPr/>
        <a:lstStyle/>
        <a:p>
          <a:endParaRPr lang="ru-RU"/>
        </a:p>
      </dgm:t>
    </dgm:pt>
    <dgm:pt modelId="{946DCD65-F21B-48D9-A611-615C4D6142EE}" type="pres">
      <dgm:prSet presAssocID="{FC8B4DA7-F490-4917-9E96-1C524C213EBA}" presName="hierRoot2" presStyleCnt="0">
        <dgm:presLayoutVars>
          <dgm:hierBranch val="init"/>
        </dgm:presLayoutVars>
      </dgm:prSet>
      <dgm:spPr/>
    </dgm:pt>
    <dgm:pt modelId="{2AB741AF-BACD-420C-A799-F04834E2866B}" type="pres">
      <dgm:prSet presAssocID="{FC8B4DA7-F490-4917-9E96-1C524C213EBA}" presName="rootComposite" presStyleCnt="0"/>
      <dgm:spPr/>
    </dgm:pt>
    <dgm:pt modelId="{07A50774-6A34-4152-B086-B79DC6C60840}" type="pres">
      <dgm:prSet presAssocID="{FC8B4DA7-F490-4917-9E96-1C524C213EBA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ACDCAF9-E414-4A10-A2FC-0D2ADABA3BC7}" type="pres">
      <dgm:prSet presAssocID="{FC8B4DA7-F490-4917-9E96-1C524C213EBA}" presName="rootConnector" presStyleLbl="node2" presStyleIdx="1" presStyleCnt="2"/>
      <dgm:spPr/>
      <dgm:t>
        <a:bodyPr/>
        <a:lstStyle/>
        <a:p>
          <a:endParaRPr lang="ru-RU"/>
        </a:p>
      </dgm:t>
    </dgm:pt>
    <dgm:pt modelId="{E206B4A4-5C27-4046-9CDA-A82BFC8A0420}" type="pres">
      <dgm:prSet presAssocID="{FC8B4DA7-F490-4917-9E96-1C524C213EBA}" presName="hierChild4" presStyleCnt="0"/>
      <dgm:spPr/>
    </dgm:pt>
    <dgm:pt modelId="{3214E6C6-A427-4A9D-9DD0-3ADEDADC020C}" type="pres">
      <dgm:prSet presAssocID="{FC8B4DA7-F490-4917-9E96-1C524C213EBA}" presName="hierChild5" presStyleCnt="0"/>
      <dgm:spPr/>
    </dgm:pt>
    <dgm:pt modelId="{44FEDABE-A20C-41EA-96F4-338AF4C148F3}" type="pres">
      <dgm:prSet presAssocID="{6F18DBB4-6F3E-44F3-9000-14CF22A3B52E}" presName="hierChild3" presStyleCnt="0"/>
      <dgm:spPr/>
    </dgm:pt>
  </dgm:ptLst>
  <dgm:cxnLst>
    <dgm:cxn modelId="{B4BA20A1-BB08-4616-B597-D4901E336F18}" srcId="{8F33E2CE-7E37-4695-89AF-CF0CDE99B513}" destId="{6F18DBB4-6F3E-44F3-9000-14CF22A3B52E}" srcOrd="0" destOrd="0" parTransId="{30F90078-07B7-47AA-B5C6-5116D8242630}" sibTransId="{BCE4436D-CFE5-4DA2-ABD3-B133731D6290}"/>
    <dgm:cxn modelId="{40CF42B9-11FF-460A-A124-603B24F28659}" type="presOf" srcId="{6F18DBB4-6F3E-44F3-9000-14CF22A3B52E}" destId="{9E6E1D0E-48C7-482F-8BF4-81CD019CB9EE}" srcOrd="0" destOrd="0" presId="urn:microsoft.com/office/officeart/2005/8/layout/orgChart1"/>
    <dgm:cxn modelId="{2C9ED4A3-797E-4AA2-883D-F2DEB486B86A}" type="presOf" srcId="{FC8B4DA7-F490-4917-9E96-1C524C213EBA}" destId="{07A50774-6A34-4152-B086-B79DC6C60840}" srcOrd="0" destOrd="0" presId="urn:microsoft.com/office/officeart/2005/8/layout/orgChart1"/>
    <dgm:cxn modelId="{0037BE8D-2A64-42D7-AE21-043E24A3350E}" type="presOf" srcId="{8F33E2CE-7E37-4695-89AF-CF0CDE99B513}" destId="{105EAF31-4D82-4D70-9C97-B97EE64E4ACD}" srcOrd="0" destOrd="0" presId="urn:microsoft.com/office/officeart/2005/8/layout/orgChart1"/>
    <dgm:cxn modelId="{9F18E451-9E09-49ED-AE57-98855B48ED02}" type="presOf" srcId="{5CC48019-736C-4C3C-AC01-FA419C1786A9}" destId="{697BC122-DACA-469A-BE0E-1CC8B2568E18}" srcOrd="0" destOrd="0" presId="urn:microsoft.com/office/officeart/2005/8/layout/orgChart1"/>
    <dgm:cxn modelId="{1FC9B194-D8C9-4DD2-AC72-4A5624288868}" type="presOf" srcId="{86D3967A-EB8F-4B92-A46F-F90E68E94B54}" destId="{E90F9B18-3B38-4C18-8FF4-617140EE178C}" srcOrd="1" destOrd="0" presId="urn:microsoft.com/office/officeart/2005/8/layout/orgChart1"/>
    <dgm:cxn modelId="{987A988E-1F09-4B8A-800F-6A4CB2244536}" type="presOf" srcId="{6F18DBB4-6F3E-44F3-9000-14CF22A3B52E}" destId="{07384625-44D6-41B2-9459-B9DCE7208FC5}" srcOrd="1" destOrd="0" presId="urn:microsoft.com/office/officeart/2005/8/layout/orgChart1"/>
    <dgm:cxn modelId="{B2BEC0B5-96FE-419B-9AAB-7CB1B3A9C9B0}" type="presOf" srcId="{86D3967A-EB8F-4B92-A46F-F90E68E94B54}" destId="{C55FF7AC-E506-41A4-82A7-DD06D74B502B}" srcOrd="0" destOrd="0" presId="urn:microsoft.com/office/officeart/2005/8/layout/orgChart1"/>
    <dgm:cxn modelId="{E8256976-D0F8-4C79-A3ED-3D7048688DB3}" type="presOf" srcId="{00D3753B-9A94-4B58-8074-2425449F1212}" destId="{52FC7B65-940D-4C5F-A830-D46381CD98E7}" srcOrd="0" destOrd="0" presId="urn:microsoft.com/office/officeart/2005/8/layout/orgChart1"/>
    <dgm:cxn modelId="{1C64B353-741B-4277-85F5-1BF2BC20E63B}" type="presOf" srcId="{FC8B4DA7-F490-4917-9E96-1C524C213EBA}" destId="{AACDCAF9-E414-4A10-A2FC-0D2ADABA3BC7}" srcOrd="1" destOrd="0" presId="urn:microsoft.com/office/officeart/2005/8/layout/orgChart1"/>
    <dgm:cxn modelId="{9F75A5A4-B141-4EDE-B926-D43307411C84}" srcId="{6F18DBB4-6F3E-44F3-9000-14CF22A3B52E}" destId="{FC8B4DA7-F490-4917-9E96-1C524C213EBA}" srcOrd="1" destOrd="0" parTransId="{5CC48019-736C-4C3C-AC01-FA419C1786A9}" sibTransId="{B3EA33D9-9D68-4E96-811A-B2C67682CE75}"/>
    <dgm:cxn modelId="{BDA3AFAB-D9BE-40B0-8566-8E42C8383540}" srcId="{6F18DBB4-6F3E-44F3-9000-14CF22A3B52E}" destId="{86D3967A-EB8F-4B92-A46F-F90E68E94B54}" srcOrd="0" destOrd="0" parTransId="{00D3753B-9A94-4B58-8074-2425449F1212}" sibTransId="{42C122A9-25F8-4F12-9135-1E3C18A46C81}"/>
    <dgm:cxn modelId="{A220F25A-427B-4E5B-A363-3827FC874341}" type="presParOf" srcId="{105EAF31-4D82-4D70-9C97-B97EE64E4ACD}" destId="{7F471B65-509E-4C74-BE6D-1925E968B14D}" srcOrd="0" destOrd="0" presId="urn:microsoft.com/office/officeart/2005/8/layout/orgChart1"/>
    <dgm:cxn modelId="{D831472D-9B81-4175-867E-00D4023462AC}" type="presParOf" srcId="{7F471B65-509E-4C74-BE6D-1925E968B14D}" destId="{77C7B976-50BC-4674-8951-8EFA28BB6898}" srcOrd="0" destOrd="0" presId="urn:microsoft.com/office/officeart/2005/8/layout/orgChart1"/>
    <dgm:cxn modelId="{81787C6D-6446-4076-9450-88B8D96666C8}" type="presParOf" srcId="{77C7B976-50BC-4674-8951-8EFA28BB6898}" destId="{9E6E1D0E-48C7-482F-8BF4-81CD019CB9EE}" srcOrd="0" destOrd="0" presId="urn:microsoft.com/office/officeart/2005/8/layout/orgChart1"/>
    <dgm:cxn modelId="{21A39EBA-33DD-40D7-A50E-F819D6C1D408}" type="presParOf" srcId="{77C7B976-50BC-4674-8951-8EFA28BB6898}" destId="{07384625-44D6-41B2-9459-B9DCE7208FC5}" srcOrd="1" destOrd="0" presId="urn:microsoft.com/office/officeart/2005/8/layout/orgChart1"/>
    <dgm:cxn modelId="{FE339FA6-F267-4608-A098-A413BA44F849}" type="presParOf" srcId="{7F471B65-509E-4C74-BE6D-1925E968B14D}" destId="{75F75C70-2C91-40CF-BA07-52F95707AE6D}" srcOrd="1" destOrd="0" presId="urn:microsoft.com/office/officeart/2005/8/layout/orgChart1"/>
    <dgm:cxn modelId="{2F5A880C-08B7-4C6A-87A6-A79DC6FBD3D9}" type="presParOf" srcId="{75F75C70-2C91-40CF-BA07-52F95707AE6D}" destId="{52FC7B65-940D-4C5F-A830-D46381CD98E7}" srcOrd="0" destOrd="0" presId="urn:microsoft.com/office/officeart/2005/8/layout/orgChart1"/>
    <dgm:cxn modelId="{99501035-ED96-454E-9997-F375185273F9}" type="presParOf" srcId="{75F75C70-2C91-40CF-BA07-52F95707AE6D}" destId="{B69A1926-953F-449D-921F-E6509C1268E9}" srcOrd="1" destOrd="0" presId="urn:microsoft.com/office/officeart/2005/8/layout/orgChart1"/>
    <dgm:cxn modelId="{523348E1-A39C-44D9-A709-80D715B95F3C}" type="presParOf" srcId="{B69A1926-953F-449D-921F-E6509C1268E9}" destId="{BC280AB0-F1B0-4D31-AFF9-69607BF6F70A}" srcOrd="0" destOrd="0" presId="urn:microsoft.com/office/officeart/2005/8/layout/orgChart1"/>
    <dgm:cxn modelId="{FA3A2410-11D5-4DEB-B1FD-E9F63E62EE1A}" type="presParOf" srcId="{BC280AB0-F1B0-4D31-AFF9-69607BF6F70A}" destId="{C55FF7AC-E506-41A4-82A7-DD06D74B502B}" srcOrd="0" destOrd="0" presId="urn:microsoft.com/office/officeart/2005/8/layout/orgChart1"/>
    <dgm:cxn modelId="{D17B3AD3-15AF-4DB0-879A-30BAE2BB8B1E}" type="presParOf" srcId="{BC280AB0-F1B0-4D31-AFF9-69607BF6F70A}" destId="{E90F9B18-3B38-4C18-8FF4-617140EE178C}" srcOrd="1" destOrd="0" presId="urn:microsoft.com/office/officeart/2005/8/layout/orgChart1"/>
    <dgm:cxn modelId="{FC9D563D-E996-4A82-A68F-5A8FF92C256E}" type="presParOf" srcId="{B69A1926-953F-449D-921F-E6509C1268E9}" destId="{12FEA193-6B6D-460E-992B-CD50E84386B4}" srcOrd="1" destOrd="0" presId="urn:microsoft.com/office/officeart/2005/8/layout/orgChart1"/>
    <dgm:cxn modelId="{B8378952-5121-414B-BB61-915D47DEC23E}" type="presParOf" srcId="{B69A1926-953F-449D-921F-E6509C1268E9}" destId="{54A83E6B-3EBF-4603-A3A0-4B49EDE7E944}" srcOrd="2" destOrd="0" presId="urn:microsoft.com/office/officeart/2005/8/layout/orgChart1"/>
    <dgm:cxn modelId="{1680779D-D7EE-4ABA-A190-AF18608F4E4A}" type="presParOf" srcId="{75F75C70-2C91-40CF-BA07-52F95707AE6D}" destId="{697BC122-DACA-469A-BE0E-1CC8B2568E18}" srcOrd="2" destOrd="0" presId="urn:microsoft.com/office/officeart/2005/8/layout/orgChart1"/>
    <dgm:cxn modelId="{EFD45F3F-78E3-48EF-B9DD-06B8617125F6}" type="presParOf" srcId="{75F75C70-2C91-40CF-BA07-52F95707AE6D}" destId="{946DCD65-F21B-48D9-A611-615C4D6142EE}" srcOrd="3" destOrd="0" presId="urn:microsoft.com/office/officeart/2005/8/layout/orgChart1"/>
    <dgm:cxn modelId="{E93CB9B1-D9F4-4E11-9AE3-7D8301BBC9A0}" type="presParOf" srcId="{946DCD65-F21B-48D9-A611-615C4D6142EE}" destId="{2AB741AF-BACD-420C-A799-F04834E2866B}" srcOrd="0" destOrd="0" presId="urn:microsoft.com/office/officeart/2005/8/layout/orgChart1"/>
    <dgm:cxn modelId="{71CC8006-8D9C-46C5-9747-9F64B5B40398}" type="presParOf" srcId="{2AB741AF-BACD-420C-A799-F04834E2866B}" destId="{07A50774-6A34-4152-B086-B79DC6C60840}" srcOrd="0" destOrd="0" presId="urn:microsoft.com/office/officeart/2005/8/layout/orgChart1"/>
    <dgm:cxn modelId="{66C6B3EC-28A6-448A-BFE3-603FBA4BDAD9}" type="presParOf" srcId="{2AB741AF-BACD-420C-A799-F04834E2866B}" destId="{AACDCAF9-E414-4A10-A2FC-0D2ADABA3BC7}" srcOrd="1" destOrd="0" presId="urn:microsoft.com/office/officeart/2005/8/layout/orgChart1"/>
    <dgm:cxn modelId="{A8FB81B9-D1F0-4D8D-99F1-3CC88B9FB17D}" type="presParOf" srcId="{946DCD65-F21B-48D9-A611-615C4D6142EE}" destId="{E206B4A4-5C27-4046-9CDA-A82BFC8A0420}" srcOrd="1" destOrd="0" presId="urn:microsoft.com/office/officeart/2005/8/layout/orgChart1"/>
    <dgm:cxn modelId="{BFF2A263-3DCE-4CBA-A570-2F2ED58102AE}" type="presParOf" srcId="{946DCD65-F21B-48D9-A611-615C4D6142EE}" destId="{3214E6C6-A427-4A9D-9DD0-3ADEDADC020C}" srcOrd="2" destOrd="0" presId="urn:microsoft.com/office/officeart/2005/8/layout/orgChart1"/>
    <dgm:cxn modelId="{ACB4A573-FC6C-42E5-AD18-70BD972619F4}" type="presParOf" srcId="{7F471B65-509E-4C74-BE6D-1925E968B14D}" destId="{44FEDABE-A20C-41EA-96F4-338AF4C148F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19811F8-D2CD-45AE-B1C5-667472CBED08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7642795-0759-43A2-8B37-0CF50044017E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Ф.З. № 181</a:t>
          </a:r>
        </a:p>
        <a:p>
          <a:r>
            <a:rPr lang="ru-RU" sz="28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«О социальной защите инвалидов в РФ» </a:t>
          </a:r>
          <a:endParaRPr lang="ru-RU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6438905E-330F-4E39-AF43-2E5F0C48C1BF}" type="parTrans" cxnId="{276CEFF6-8502-4F88-AEDC-BB02594C22BB}">
      <dgm:prSet/>
      <dgm:spPr/>
      <dgm:t>
        <a:bodyPr/>
        <a:lstStyle/>
        <a:p>
          <a:endParaRPr lang="ru-RU"/>
        </a:p>
      </dgm:t>
    </dgm:pt>
    <dgm:pt modelId="{38285E88-66BB-404B-A139-84A8362F071A}" type="sibTrans" cxnId="{276CEFF6-8502-4F88-AEDC-BB02594C22BB}">
      <dgm:prSet/>
      <dgm:spPr/>
      <dgm:t>
        <a:bodyPr/>
        <a:lstStyle/>
        <a:p>
          <a:endParaRPr lang="ru-RU"/>
        </a:p>
      </dgm:t>
    </dgm:pt>
    <dgm:pt modelId="{9F6001AF-9E4A-4A32-B95F-BE715E327D7D}">
      <dgm:prSet phldrT="[Текст]"/>
      <dgm:spPr/>
      <dgm:t>
        <a:bodyPr/>
        <a:lstStyle/>
        <a:p>
          <a:r>
            <a:rPr lang="ru-RU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Ежемесячная компенсация по оплате ЖКХ</a:t>
          </a:r>
          <a:endParaRPr lang="ru-RU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D06C1F2B-78C8-4B1E-BF5A-23B9FDA2960C}" type="parTrans" cxnId="{DED3E849-A6B6-44AE-920B-0C9F12FA5036}">
      <dgm:prSet/>
      <dgm:spPr/>
      <dgm:t>
        <a:bodyPr/>
        <a:lstStyle/>
        <a:p>
          <a:endParaRPr lang="ru-RU"/>
        </a:p>
      </dgm:t>
    </dgm:pt>
    <dgm:pt modelId="{CAE33DEC-F277-4FF9-B0C8-0C46C9B8E9AA}" type="sibTrans" cxnId="{DED3E849-A6B6-44AE-920B-0C9F12FA5036}">
      <dgm:prSet/>
      <dgm:spPr/>
      <dgm:t>
        <a:bodyPr/>
        <a:lstStyle/>
        <a:p>
          <a:endParaRPr lang="ru-RU"/>
        </a:p>
      </dgm:t>
    </dgm:pt>
    <dgm:pt modelId="{3ACB2DD6-2CAD-4890-A845-1C6F70E46727}">
      <dgm:prSet phldrT="[Текст]"/>
      <dgm:spPr/>
      <dgm:t>
        <a:bodyPr/>
        <a:lstStyle/>
        <a:p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Получение технических средств реабилитации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1F4ED3A5-9E5A-4AE4-BED7-6ADAB5C99598}" type="parTrans" cxnId="{47F6DF20-AB96-46FC-A24F-F17A9B836BC4}">
      <dgm:prSet/>
      <dgm:spPr/>
      <dgm:t>
        <a:bodyPr/>
        <a:lstStyle/>
        <a:p>
          <a:endParaRPr lang="ru-RU"/>
        </a:p>
      </dgm:t>
    </dgm:pt>
    <dgm:pt modelId="{58717BAB-4635-4D14-B683-CB9E98594BC8}" type="sibTrans" cxnId="{47F6DF20-AB96-46FC-A24F-F17A9B836BC4}">
      <dgm:prSet/>
      <dgm:spPr/>
      <dgm:t>
        <a:bodyPr/>
        <a:lstStyle/>
        <a:p>
          <a:endParaRPr lang="ru-RU"/>
        </a:p>
      </dgm:t>
    </dgm:pt>
    <dgm:pt modelId="{0E63C898-9234-43BB-A89D-BBF5EE60DD52}" type="pres">
      <dgm:prSet presAssocID="{619811F8-D2CD-45AE-B1C5-667472CBED0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878CA2E-5322-451B-8366-1324A91AEFFD}" type="pres">
      <dgm:prSet presAssocID="{B7642795-0759-43A2-8B37-0CF50044017E}" presName="hierRoot1" presStyleCnt="0"/>
      <dgm:spPr/>
    </dgm:pt>
    <dgm:pt modelId="{1EFC88FD-4D03-428B-94CF-04ECA0E7F440}" type="pres">
      <dgm:prSet presAssocID="{B7642795-0759-43A2-8B37-0CF50044017E}" presName="composite" presStyleCnt="0"/>
      <dgm:spPr/>
    </dgm:pt>
    <dgm:pt modelId="{5E3F04EB-890D-46BD-BE4B-5620106C2D9B}" type="pres">
      <dgm:prSet presAssocID="{B7642795-0759-43A2-8B37-0CF50044017E}" presName="background" presStyleLbl="node0" presStyleIdx="0" presStyleCnt="1"/>
      <dgm:spPr/>
    </dgm:pt>
    <dgm:pt modelId="{5730E8F4-6BDA-4B1E-855B-0EF941551208}" type="pres">
      <dgm:prSet presAssocID="{B7642795-0759-43A2-8B37-0CF50044017E}" presName="text" presStyleLbl="fgAcc0" presStyleIdx="0" presStyleCnt="1" custScaleX="110571" custScaleY="72633" custLinFactNeighborX="1995" custLinFactNeighborY="-206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5CBDE85-529A-446E-85E0-10D057A0B8EF}" type="pres">
      <dgm:prSet presAssocID="{B7642795-0759-43A2-8B37-0CF50044017E}" presName="hierChild2" presStyleCnt="0"/>
      <dgm:spPr/>
    </dgm:pt>
    <dgm:pt modelId="{0F5B94CA-9554-4200-AA30-3F582714EB72}" type="pres">
      <dgm:prSet presAssocID="{D06C1F2B-78C8-4B1E-BF5A-23B9FDA2960C}" presName="Name10" presStyleLbl="parChTrans1D2" presStyleIdx="0" presStyleCnt="2"/>
      <dgm:spPr/>
      <dgm:t>
        <a:bodyPr/>
        <a:lstStyle/>
        <a:p>
          <a:endParaRPr lang="ru-RU"/>
        </a:p>
      </dgm:t>
    </dgm:pt>
    <dgm:pt modelId="{CDF42932-C7A2-430A-AAC7-E7E335C37655}" type="pres">
      <dgm:prSet presAssocID="{9F6001AF-9E4A-4A32-B95F-BE715E327D7D}" presName="hierRoot2" presStyleCnt="0"/>
      <dgm:spPr/>
    </dgm:pt>
    <dgm:pt modelId="{855470AC-320E-46F5-ACA6-A37601BA8193}" type="pres">
      <dgm:prSet presAssocID="{9F6001AF-9E4A-4A32-B95F-BE715E327D7D}" presName="composite2" presStyleCnt="0"/>
      <dgm:spPr/>
    </dgm:pt>
    <dgm:pt modelId="{AE6AB8B7-9B05-4E29-89C7-3269BF13E3B7}" type="pres">
      <dgm:prSet presAssocID="{9F6001AF-9E4A-4A32-B95F-BE715E327D7D}" presName="background2" presStyleLbl="node2" presStyleIdx="0" presStyleCnt="2"/>
      <dgm:spPr/>
    </dgm:pt>
    <dgm:pt modelId="{CD1FE196-15DD-432B-8452-283E33622FBF}" type="pres">
      <dgm:prSet presAssocID="{9F6001AF-9E4A-4A32-B95F-BE715E327D7D}" presName="text2" presStyleLbl="fgAcc2" presStyleIdx="0" presStyleCnt="2" custLinFactNeighborX="-2023" custLinFactNeighborY="-1975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0C5F545-7766-4011-852D-5CF717ADAA34}" type="pres">
      <dgm:prSet presAssocID="{9F6001AF-9E4A-4A32-B95F-BE715E327D7D}" presName="hierChild3" presStyleCnt="0"/>
      <dgm:spPr/>
    </dgm:pt>
    <dgm:pt modelId="{C17F9852-7B68-46A5-ADC7-1B6DAB07925A}" type="pres">
      <dgm:prSet presAssocID="{1F4ED3A5-9E5A-4AE4-BED7-6ADAB5C99598}" presName="Name10" presStyleLbl="parChTrans1D2" presStyleIdx="1" presStyleCnt="2"/>
      <dgm:spPr/>
      <dgm:t>
        <a:bodyPr/>
        <a:lstStyle/>
        <a:p>
          <a:endParaRPr lang="ru-RU"/>
        </a:p>
      </dgm:t>
    </dgm:pt>
    <dgm:pt modelId="{19EB6238-8D06-4572-8B4A-18D7CF1994AE}" type="pres">
      <dgm:prSet presAssocID="{3ACB2DD6-2CAD-4890-A845-1C6F70E46727}" presName="hierRoot2" presStyleCnt="0"/>
      <dgm:spPr/>
    </dgm:pt>
    <dgm:pt modelId="{C31E24F5-2AD9-45B2-8D9E-2A35DB95639B}" type="pres">
      <dgm:prSet presAssocID="{3ACB2DD6-2CAD-4890-A845-1C6F70E46727}" presName="composite2" presStyleCnt="0"/>
      <dgm:spPr/>
    </dgm:pt>
    <dgm:pt modelId="{E128DAEE-CEBA-47EC-B6E9-1B41BCE7E85E}" type="pres">
      <dgm:prSet presAssocID="{3ACB2DD6-2CAD-4890-A845-1C6F70E46727}" presName="background2" presStyleLbl="node2" presStyleIdx="1" presStyleCnt="2"/>
      <dgm:spPr/>
    </dgm:pt>
    <dgm:pt modelId="{4065934B-C28F-4872-A353-5327FABC46A6}" type="pres">
      <dgm:prSet presAssocID="{3ACB2DD6-2CAD-4890-A845-1C6F70E46727}" presName="text2" presStyleLbl="fgAcc2" presStyleIdx="1" presStyleCnt="2" custLinFactNeighborX="-569" custLinFactNeighborY="-1975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FDDEB0B-1C47-4459-8588-645764019F57}" type="pres">
      <dgm:prSet presAssocID="{3ACB2DD6-2CAD-4890-A845-1C6F70E46727}" presName="hierChild3" presStyleCnt="0"/>
      <dgm:spPr/>
    </dgm:pt>
  </dgm:ptLst>
  <dgm:cxnLst>
    <dgm:cxn modelId="{47F6DF20-AB96-46FC-A24F-F17A9B836BC4}" srcId="{B7642795-0759-43A2-8B37-0CF50044017E}" destId="{3ACB2DD6-2CAD-4890-A845-1C6F70E46727}" srcOrd="1" destOrd="0" parTransId="{1F4ED3A5-9E5A-4AE4-BED7-6ADAB5C99598}" sibTransId="{58717BAB-4635-4D14-B683-CB9E98594BC8}"/>
    <dgm:cxn modelId="{C2A8472A-2131-40FD-84D0-A860EBFB9731}" type="presOf" srcId="{9F6001AF-9E4A-4A32-B95F-BE715E327D7D}" destId="{CD1FE196-15DD-432B-8452-283E33622FBF}" srcOrd="0" destOrd="0" presId="urn:microsoft.com/office/officeart/2005/8/layout/hierarchy1"/>
    <dgm:cxn modelId="{DED3E849-A6B6-44AE-920B-0C9F12FA5036}" srcId="{B7642795-0759-43A2-8B37-0CF50044017E}" destId="{9F6001AF-9E4A-4A32-B95F-BE715E327D7D}" srcOrd="0" destOrd="0" parTransId="{D06C1F2B-78C8-4B1E-BF5A-23B9FDA2960C}" sibTransId="{CAE33DEC-F277-4FF9-B0C8-0C46C9B8E9AA}"/>
    <dgm:cxn modelId="{50A7DED7-DA76-4A0D-BB39-E60879A4970D}" type="presOf" srcId="{619811F8-D2CD-45AE-B1C5-667472CBED08}" destId="{0E63C898-9234-43BB-A89D-BBF5EE60DD52}" srcOrd="0" destOrd="0" presId="urn:microsoft.com/office/officeart/2005/8/layout/hierarchy1"/>
    <dgm:cxn modelId="{276CEFF6-8502-4F88-AEDC-BB02594C22BB}" srcId="{619811F8-D2CD-45AE-B1C5-667472CBED08}" destId="{B7642795-0759-43A2-8B37-0CF50044017E}" srcOrd="0" destOrd="0" parTransId="{6438905E-330F-4E39-AF43-2E5F0C48C1BF}" sibTransId="{38285E88-66BB-404B-A139-84A8362F071A}"/>
    <dgm:cxn modelId="{73D667A2-B3E7-447D-8391-C17CC47EFE04}" type="presOf" srcId="{D06C1F2B-78C8-4B1E-BF5A-23B9FDA2960C}" destId="{0F5B94CA-9554-4200-AA30-3F582714EB72}" srcOrd="0" destOrd="0" presId="urn:microsoft.com/office/officeart/2005/8/layout/hierarchy1"/>
    <dgm:cxn modelId="{B649643C-FF97-4BFB-B5BB-9B6AD380BAFA}" type="presOf" srcId="{1F4ED3A5-9E5A-4AE4-BED7-6ADAB5C99598}" destId="{C17F9852-7B68-46A5-ADC7-1B6DAB07925A}" srcOrd="0" destOrd="0" presId="urn:microsoft.com/office/officeart/2005/8/layout/hierarchy1"/>
    <dgm:cxn modelId="{DB79C86C-4752-44F7-A00B-8E2010B41C53}" type="presOf" srcId="{B7642795-0759-43A2-8B37-0CF50044017E}" destId="{5730E8F4-6BDA-4B1E-855B-0EF941551208}" srcOrd="0" destOrd="0" presId="urn:microsoft.com/office/officeart/2005/8/layout/hierarchy1"/>
    <dgm:cxn modelId="{F4D20353-C7F5-4808-9620-9CB9BBBA82B3}" type="presOf" srcId="{3ACB2DD6-2CAD-4890-A845-1C6F70E46727}" destId="{4065934B-C28F-4872-A353-5327FABC46A6}" srcOrd="0" destOrd="0" presId="urn:microsoft.com/office/officeart/2005/8/layout/hierarchy1"/>
    <dgm:cxn modelId="{E82824BB-C800-44F6-9080-A22E27B4E67A}" type="presParOf" srcId="{0E63C898-9234-43BB-A89D-BBF5EE60DD52}" destId="{D878CA2E-5322-451B-8366-1324A91AEFFD}" srcOrd="0" destOrd="0" presId="urn:microsoft.com/office/officeart/2005/8/layout/hierarchy1"/>
    <dgm:cxn modelId="{49535923-8DFB-4E27-AA9B-EAEFA8DC01A8}" type="presParOf" srcId="{D878CA2E-5322-451B-8366-1324A91AEFFD}" destId="{1EFC88FD-4D03-428B-94CF-04ECA0E7F440}" srcOrd="0" destOrd="0" presId="urn:microsoft.com/office/officeart/2005/8/layout/hierarchy1"/>
    <dgm:cxn modelId="{F98B29FD-D038-4B8E-8C44-656A8252477F}" type="presParOf" srcId="{1EFC88FD-4D03-428B-94CF-04ECA0E7F440}" destId="{5E3F04EB-890D-46BD-BE4B-5620106C2D9B}" srcOrd="0" destOrd="0" presId="urn:microsoft.com/office/officeart/2005/8/layout/hierarchy1"/>
    <dgm:cxn modelId="{2D792D31-8FBF-4ADC-B832-8673913DDAC9}" type="presParOf" srcId="{1EFC88FD-4D03-428B-94CF-04ECA0E7F440}" destId="{5730E8F4-6BDA-4B1E-855B-0EF941551208}" srcOrd="1" destOrd="0" presId="urn:microsoft.com/office/officeart/2005/8/layout/hierarchy1"/>
    <dgm:cxn modelId="{C6E29CF3-DE6C-4684-B28F-F7F08C0BDCF2}" type="presParOf" srcId="{D878CA2E-5322-451B-8366-1324A91AEFFD}" destId="{65CBDE85-529A-446E-85E0-10D057A0B8EF}" srcOrd="1" destOrd="0" presId="urn:microsoft.com/office/officeart/2005/8/layout/hierarchy1"/>
    <dgm:cxn modelId="{B0CBA15E-5EAD-4FF1-A67D-8BB3700F2AEB}" type="presParOf" srcId="{65CBDE85-529A-446E-85E0-10D057A0B8EF}" destId="{0F5B94CA-9554-4200-AA30-3F582714EB72}" srcOrd="0" destOrd="0" presId="urn:microsoft.com/office/officeart/2005/8/layout/hierarchy1"/>
    <dgm:cxn modelId="{5F089866-6FF4-4433-AD63-B74EE877FF28}" type="presParOf" srcId="{65CBDE85-529A-446E-85E0-10D057A0B8EF}" destId="{CDF42932-C7A2-430A-AAC7-E7E335C37655}" srcOrd="1" destOrd="0" presId="urn:microsoft.com/office/officeart/2005/8/layout/hierarchy1"/>
    <dgm:cxn modelId="{FFEC34CE-38B3-47DC-AB33-B43C82569E8B}" type="presParOf" srcId="{CDF42932-C7A2-430A-AAC7-E7E335C37655}" destId="{855470AC-320E-46F5-ACA6-A37601BA8193}" srcOrd="0" destOrd="0" presId="urn:microsoft.com/office/officeart/2005/8/layout/hierarchy1"/>
    <dgm:cxn modelId="{B0B2FB94-E771-428E-A338-72AF41C06116}" type="presParOf" srcId="{855470AC-320E-46F5-ACA6-A37601BA8193}" destId="{AE6AB8B7-9B05-4E29-89C7-3269BF13E3B7}" srcOrd="0" destOrd="0" presId="urn:microsoft.com/office/officeart/2005/8/layout/hierarchy1"/>
    <dgm:cxn modelId="{725BBE0A-4ADB-4589-8FC8-5ED97F1A4185}" type="presParOf" srcId="{855470AC-320E-46F5-ACA6-A37601BA8193}" destId="{CD1FE196-15DD-432B-8452-283E33622FBF}" srcOrd="1" destOrd="0" presId="urn:microsoft.com/office/officeart/2005/8/layout/hierarchy1"/>
    <dgm:cxn modelId="{08527ED6-905C-410C-BA49-86DCB325FC9A}" type="presParOf" srcId="{CDF42932-C7A2-430A-AAC7-E7E335C37655}" destId="{10C5F545-7766-4011-852D-5CF717ADAA34}" srcOrd="1" destOrd="0" presId="urn:microsoft.com/office/officeart/2005/8/layout/hierarchy1"/>
    <dgm:cxn modelId="{DA80E05B-572B-4FB0-89C9-8A83C774E674}" type="presParOf" srcId="{65CBDE85-529A-446E-85E0-10D057A0B8EF}" destId="{C17F9852-7B68-46A5-ADC7-1B6DAB07925A}" srcOrd="2" destOrd="0" presId="urn:microsoft.com/office/officeart/2005/8/layout/hierarchy1"/>
    <dgm:cxn modelId="{63041C6F-960A-4D2D-A15E-41C5186A9B1C}" type="presParOf" srcId="{65CBDE85-529A-446E-85E0-10D057A0B8EF}" destId="{19EB6238-8D06-4572-8B4A-18D7CF1994AE}" srcOrd="3" destOrd="0" presId="urn:microsoft.com/office/officeart/2005/8/layout/hierarchy1"/>
    <dgm:cxn modelId="{B20347AF-B2C0-439C-9BE8-F2E582B7BF66}" type="presParOf" srcId="{19EB6238-8D06-4572-8B4A-18D7CF1994AE}" destId="{C31E24F5-2AD9-45B2-8D9E-2A35DB95639B}" srcOrd="0" destOrd="0" presId="urn:microsoft.com/office/officeart/2005/8/layout/hierarchy1"/>
    <dgm:cxn modelId="{6380BC4D-51D5-4C73-969E-AD05EF670437}" type="presParOf" srcId="{C31E24F5-2AD9-45B2-8D9E-2A35DB95639B}" destId="{E128DAEE-CEBA-47EC-B6E9-1B41BCE7E85E}" srcOrd="0" destOrd="0" presId="urn:microsoft.com/office/officeart/2005/8/layout/hierarchy1"/>
    <dgm:cxn modelId="{421A49BB-09DA-49A4-8ADB-2078ABC707E1}" type="presParOf" srcId="{C31E24F5-2AD9-45B2-8D9E-2A35DB95639B}" destId="{4065934B-C28F-4872-A353-5327FABC46A6}" srcOrd="1" destOrd="0" presId="urn:microsoft.com/office/officeart/2005/8/layout/hierarchy1"/>
    <dgm:cxn modelId="{303EDE3A-A6C2-42F6-AC62-EF2817A1768E}" type="presParOf" srcId="{19EB6238-8D06-4572-8B4A-18D7CF1994AE}" destId="{4FDDEB0B-1C47-4459-8588-645764019F57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B5D17AE-EDA1-473A-B677-6FAEDE996C70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A9F4368-A4D1-4033-891F-C7F5F631A7DC}">
      <dgm:prSet phldrT="[Текст]" custT="1"/>
      <dgm:spPr/>
      <dgm:t>
        <a:bodyPr/>
        <a:lstStyle/>
        <a:p>
          <a:pPr algn="ctr"/>
          <a:r>
            <a: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Единовременное пособие к учебному году;</a:t>
          </a:r>
          <a:endParaRPr lang="ru-RU" sz="24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46FB7C5-FE47-48FE-A388-E9F81FCF6769}" type="parTrans" cxnId="{79A5D355-7EBF-4893-9AF1-A1D2453A6018}">
      <dgm:prSet/>
      <dgm:spPr/>
      <dgm:t>
        <a:bodyPr/>
        <a:lstStyle/>
        <a:p>
          <a:endParaRPr lang="ru-RU"/>
        </a:p>
      </dgm:t>
    </dgm:pt>
    <dgm:pt modelId="{94CF18E1-F1AC-4C89-98B6-4D2A7C9C2483}" type="sibTrans" cxnId="{79A5D355-7EBF-4893-9AF1-A1D2453A6018}">
      <dgm:prSet/>
      <dgm:spPr/>
      <dgm:t>
        <a:bodyPr/>
        <a:lstStyle/>
        <a:p>
          <a:endParaRPr lang="ru-RU"/>
        </a:p>
      </dgm:t>
    </dgm:pt>
    <dgm:pt modelId="{2CAB62E7-6795-4734-A2C0-8BC5B9C7AF83}">
      <dgm:prSet phldrT="[Текст]" custT="1"/>
      <dgm:spPr/>
      <dgm:t>
        <a:bodyPr/>
        <a:lstStyle/>
        <a:p>
          <a:pPr algn="ctr"/>
          <a:r>
            <a: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Путёвки в загородные лагеря в каникулярное время.</a:t>
          </a:r>
          <a:endParaRPr lang="ru-RU" sz="24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F76C24E-BD5C-4A7A-B9B4-66D4E58DFD72}" type="parTrans" cxnId="{E9663264-4475-4457-B932-C8C1CB6B948D}">
      <dgm:prSet/>
      <dgm:spPr/>
      <dgm:t>
        <a:bodyPr/>
        <a:lstStyle/>
        <a:p>
          <a:endParaRPr lang="ru-RU"/>
        </a:p>
      </dgm:t>
    </dgm:pt>
    <dgm:pt modelId="{E8286158-60B4-46E1-AE52-5B90C5295039}" type="sibTrans" cxnId="{E9663264-4475-4457-B932-C8C1CB6B948D}">
      <dgm:prSet/>
      <dgm:spPr/>
      <dgm:t>
        <a:bodyPr/>
        <a:lstStyle/>
        <a:p>
          <a:endParaRPr lang="ru-RU"/>
        </a:p>
      </dgm:t>
    </dgm:pt>
    <dgm:pt modelId="{C1D04641-A99F-4072-A116-214C82B5E360}">
      <dgm:prSet custT="1"/>
      <dgm:spPr/>
      <dgm:t>
        <a:bodyPr/>
        <a:lstStyle/>
        <a:p>
          <a:pPr algn="ctr"/>
          <a:r>
            <a: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Назначение пособия на ребёнка – инвалида;</a:t>
          </a:r>
        </a:p>
      </dgm:t>
    </dgm:pt>
    <dgm:pt modelId="{A64EC8AF-B223-4998-801C-3FFDD58C9C2A}" type="parTrans" cxnId="{661A57D8-8537-45DB-B871-CEACDF34DCBB}">
      <dgm:prSet/>
      <dgm:spPr/>
      <dgm:t>
        <a:bodyPr/>
        <a:lstStyle/>
        <a:p>
          <a:endParaRPr lang="ru-RU"/>
        </a:p>
      </dgm:t>
    </dgm:pt>
    <dgm:pt modelId="{5488A7FD-8336-43DF-B7C0-1B099EB10571}" type="sibTrans" cxnId="{661A57D8-8537-45DB-B871-CEACDF34DCBB}">
      <dgm:prSet/>
      <dgm:spPr/>
      <dgm:t>
        <a:bodyPr/>
        <a:lstStyle/>
        <a:p>
          <a:endParaRPr lang="ru-RU"/>
        </a:p>
      </dgm:t>
    </dgm:pt>
    <dgm:pt modelId="{8DB68977-2B9F-40FC-96E3-BE55B47AB000}" type="pres">
      <dgm:prSet presAssocID="{9B5D17AE-EDA1-473A-B677-6FAEDE996C7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2C7FE75-9A28-4CE9-A1CC-39D10D4FDC3C}" type="pres">
      <dgm:prSet presAssocID="{C1D04641-A99F-4072-A116-214C82B5E360}" presName="parentLin" presStyleCnt="0"/>
      <dgm:spPr/>
    </dgm:pt>
    <dgm:pt modelId="{75785121-7C3E-46C7-8DCD-D20DDFBE9601}" type="pres">
      <dgm:prSet presAssocID="{C1D04641-A99F-4072-A116-214C82B5E360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7AA5B92A-E35B-48C7-8765-3FB10CA4AA9D}" type="pres">
      <dgm:prSet presAssocID="{C1D04641-A99F-4072-A116-214C82B5E360}" presName="parentText" presStyleLbl="node1" presStyleIdx="0" presStyleCnt="3" custScaleX="124592" custScaleY="257759" custLinFactNeighborX="-13043" custLinFactNeighborY="-418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D74D02-9BE4-4D0B-A6A9-69B9B173F485}" type="pres">
      <dgm:prSet presAssocID="{C1D04641-A99F-4072-A116-214C82B5E360}" presName="negativeSpace" presStyleCnt="0"/>
      <dgm:spPr/>
    </dgm:pt>
    <dgm:pt modelId="{E4622904-4C61-445A-A29A-08B1498CDDA8}" type="pres">
      <dgm:prSet presAssocID="{C1D04641-A99F-4072-A116-214C82B5E360}" presName="childText" presStyleLbl="conFgAcc1" presStyleIdx="0" presStyleCnt="3">
        <dgm:presLayoutVars>
          <dgm:bulletEnabled val="1"/>
        </dgm:presLayoutVars>
      </dgm:prSet>
      <dgm:spPr/>
    </dgm:pt>
    <dgm:pt modelId="{7E7A28D6-DED7-4803-A819-E3012EB13F5C}" type="pres">
      <dgm:prSet presAssocID="{5488A7FD-8336-43DF-B7C0-1B099EB10571}" presName="spaceBetweenRectangles" presStyleCnt="0"/>
      <dgm:spPr/>
    </dgm:pt>
    <dgm:pt modelId="{D613FF7A-61DA-490E-ADFE-D6FE5463DAB1}" type="pres">
      <dgm:prSet presAssocID="{CA9F4368-A4D1-4033-891F-C7F5F631A7DC}" presName="parentLin" presStyleCnt="0"/>
      <dgm:spPr/>
    </dgm:pt>
    <dgm:pt modelId="{C8F40B28-ACDD-4753-9A35-61691D94C1EB}" type="pres">
      <dgm:prSet presAssocID="{CA9F4368-A4D1-4033-891F-C7F5F631A7DC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EFFC8CFC-51F3-4D3D-9BB4-60ECDA1CEF96}" type="pres">
      <dgm:prSet presAssocID="{CA9F4368-A4D1-4033-891F-C7F5F631A7DC}" presName="parentText" presStyleLbl="node1" presStyleIdx="1" presStyleCnt="3" custScaleX="124477" custScaleY="25669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560C23-CF64-417D-BC72-B55328AF0218}" type="pres">
      <dgm:prSet presAssocID="{CA9F4368-A4D1-4033-891F-C7F5F631A7DC}" presName="negativeSpace" presStyleCnt="0"/>
      <dgm:spPr/>
    </dgm:pt>
    <dgm:pt modelId="{596E8C01-8425-491E-B2A4-7E907C46AAE7}" type="pres">
      <dgm:prSet presAssocID="{CA9F4368-A4D1-4033-891F-C7F5F631A7DC}" presName="childText" presStyleLbl="conFgAcc1" presStyleIdx="1" presStyleCnt="3">
        <dgm:presLayoutVars>
          <dgm:bulletEnabled val="1"/>
        </dgm:presLayoutVars>
      </dgm:prSet>
      <dgm:spPr/>
    </dgm:pt>
    <dgm:pt modelId="{D95B43F9-640F-4091-98A9-9EA6737D8934}" type="pres">
      <dgm:prSet presAssocID="{94CF18E1-F1AC-4C89-98B6-4D2A7C9C2483}" presName="spaceBetweenRectangles" presStyleCnt="0"/>
      <dgm:spPr/>
    </dgm:pt>
    <dgm:pt modelId="{DBEFC45B-D8DA-4479-8B25-1249A995E856}" type="pres">
      <dgm:prSet presAssocID="{2CAB62E7-6795-4734-A2C0-8BC5B9C7AF83}" presName="parentLin" presStyleCnt="0"/>
      <dgm:spPr/>
    </dgm:pt>
    <dgm:pt modelId="{5095940D-5642-4C5A-AFE1-2B7B07D4CD83}" type="pres">
      <dgm:prSet presAssocID="{2CAB62E7-6795-4734-A2C0-8BC5B9C7AF83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31FB5BFB-80FD-4B52-9FA8-EA3EB79859D7}" type="pres">
      <dgm:prSet presAssocID="{2CAB62E7-6795-4734-A2C0-8BC5B9C7AF83}" presName="parentText" presStyleLbl="node1" presStyleIdx="2" presStyleCnt="3" custScaleX="124428" custScaleY="2432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3C4A42-B3C2-4317-8D01-27AE12D9F811}" type="pres">
      <dgm:prSet presAssocID="{2CAB62E7-6795-4734-A2C0-8BC5B9C7AF83}" presName="negativeSpace" presStyleCnt="0"/>
      <dgm:spPr/>
    </dgm:pt>
    <dgm:pt modelId="{E67556F2-14C1-499F-89A5-B5EEF0280475}" type="pres">
      <dgm:prSet presAssocID="{2CAB62E7-6795-4734-A2C0-8BC5B9C7AF83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79A5D355-7EBF-4893-9AF1-A1D2453A6018}" srcId="{9B5D17AE-EDA1-473A-B677-6FAEDE996C70}" destId="{CA9F4368-A4D1-4033-891F-C7F5F631A7DC}" srcOrd="1" destOrd="0" parTransId="{146FB7C5-FE47-48FE-A388-E9F81FCF6769}" sibTransId="{94CF18E1-F1AC-4C89-98B6-4D2A7C9C2483}"/>
    <dgm:cxn modelId="{E9663264-4475-4457-B932-C8C1CB6B948D}" srcId="{9B5D17AE-EDA1-473A-B677-6FAEDE996C70}" destId="{2CAB62E7-6795-4734-A2C0-8BC5B9C7AF83}" srcOrd="2" destOrd="0" parTransId="{DF76C24E-BD5C-4A7A-B9B4-66D4E58DFD72}" sibTransId="{E8286158-60B4-46E1-AE52-5B90C5295039}"/>
    <dgm:cxn modelId="{4BC6862A-94D8-485F-B3C2-D30CB7DACA7F}" type="presOf" srcId="{CA9F4368-A4D1-4033-891F-C7F5F631A7DC}" destId="{EFFC8CFC-51F3-4D3D-9BB4-60ECDA1CEF96}" srcOrd="1" destOrd="0" presId="urn:microsoft.com/office/officeart/2005/8/layout/list1"/>
    <dgm:cxn modelId="{661A57D8-8537-45DB-B871-CEACDF34DCBB}" srcId="{9B5D17AE-EDA1-473A-B677-6FAEDE996C70}" destId="{C1D04641-A99F-4072-A116-214C82B5E360}" srcOrd="0" destOrd="0" parTransId="{A64EC8AF-B223-4998-801C-3FFDD58C9C2A}" sibTransId="{5488A7FD-8336-43DF-B7C0-1B099EB10571}"/>
    <dgm:cxn modelId="{820813CD-EC74-4DC9-831E-2E762DC234BE}" type="presOf" srcId="{2CAB62E7-6795-4734-A2C0-8BC5B9C7AF83}" destId="{5095940D-5642-4C5A-AFE1-2B7B07D4CD83}" srcOrd="0" destOrd="0" presId="urn:microsoft.com/office/officeart/2005/8/layout/list1"/>
    <dgm:cxn modelId="{D53864EF-F5A2-4F66-BA8F-A318E3773DB1}" type="presOf" srcId="{C1D04641-A99F-4072-A116-214C82B5E360}" destId="{7AA5B92A-E35B-48C7-8765-3FB10CA4AA9D}" srcOrd="1" destOrd="0" presId="urn:microsoft.com/office/officeart/2005/8/layout/list1"/>
    <dgm:cxn modelId="{5C2D1BA7-033A-480F-8479-28E8B450B930}" type="presOf" srcId="{2CAB62E7-6795-4734-A2C0-8BC5B9C7AF83}" destId="{31FB5BFB-80FD-4B52-9FA8-EA3EB79859D7}" srcOrd="1" destOrd="0" presId="urn:microsoft.com/office/officeart/2005/8/layout/list1"/>
    <dgm:cxn modelId="{AF648305-46CD-4C85-94E3-08E35F38D6ED}" type="presOf" srcId="{CA9F4368-A4D1-4033-891F-C7F5F631A7DC}" destId="{C8F40B28-ACDD-4753-9A35-61691D94C1EB}" srcOrd="0" destOrd="0" presId="urn:microsoft.com/office/officeart/2005/8/layout/list1"/>
    <dgm:cxn modelId="{0A1CCA41-BA8B-4256-BB1F-B8C4199D3B5D}" type="presOf" srcId="{C1D04641-A99F-4072-A116-214C82B5E360}" destId="{75785121-7C3E-46C7-8DCD-D20DDFBE9601}" srcOrd="0" destOrd="0" presId="urn:microsoft.com/office/officeart/2005/8/layout/list1"/>
    <dgm:cxn modelId="{66D225AE-D704-44B8-95BF-53367D7E848E}" type="presOf" srcId="{9B5D17AE-EDA1-473A-B677-6FAEDE996C70}" destId="{8DB68977-2B9F-40FC-96E3-BE55B47AB000}" srcOrd="0" destOrd="0" presId="urn:microsoft.com/office/officeart/2005/8/layout/list1"/>
    <dgm:cxn modelId="{0226B985-91E8-4C95-9E47-728A278EB0AE}" type="presParOf" srcId="{8DB68977-2B9F-40FC-96E3-BE55B47AB000}" destId="{72C7FE75-9A28-4CE9-A1CC-39D10D4FDC3C}" srcOrd="0" destOrd="0" presId="urn:microsoft.com/office/officeart/2005/8/layout/list1"/>
    <dgm:cxn modelId="{C8CBC470-35B1-4EDE-A45E-569BE1E97AF0}" type="presParOf" srcId="{72C7FE75-9A28-4CE9-A1CC-39D10D4FDC3C}" destId="{75785121-7C3E-46C7-8DCD-D20DDFBE9601}" srcOrd="0" destOrd="0" presId="urn:microsoft.com/office/officeart/2005/8/layout/list1"/>
    <dgm:cxn modelId="{E4AB821F-1FE9-431B-85D2-29A6EC1A163D}" type="presParOf" srcId="{72C7FE75-9A28-4CE9-A1CC-39D10D4FDC3C}" destId="{7AA5B92A-E35B-48C7-8765-3FB10CA4AA9D}" srcOrd="1" destOrd="0" presId="urn:microsoft.com/office/officeart/2005/8/layout/list1"/>
    <dgm:cxn modelId="{52B89318-2360-497E-9FE9-310A59917A3C}" type="presParOf" srcId="{8DB68977-2B9F-40FC-96E3-BE55B47AB000}" destId="{BFD74D02-9BE4-4D0B-A6A9-69B9B173F485}" srcOrd="1" destOrd="0" presId="urn:microsoft.com/office/officeart/2005/8/layout/list1"/>
    <dgm:cxn modelId="{1C8053DE-84CE-49F5-AE58-A1184F5F7DB1}" type="presParOf" srcId="{8DB68977-2B9F-40FC-96E3-BE55B47AB000}" destId="{E4622904-4C61-445A-A29A-08B1498CDDA8}" srcOrd="2" destOrd="0" presId="urn:microsoft.com/office/officeart/2005/8/layout/list1"/>
    <dgm:cxn modelId="{354D925C-9DD4-436E-B14F-7F33C5D0E42A}" type="presParOf" srcId="{8DB68977-2B9F-40FC-96E3-BE55B47AB000}" destId="{7E7A28D6-DED7-4803-A819-E3012EB13F5C}" srcOrd="3" destOrd="0" presId="urn:microsoft.com/office/officeart/2005/8/layout/list1"/>
    <dgm:cxn modelId="{0DDFCED4-706C-41CF-8010-4BD993D35390}" type="presParOf" srcId="{8DB68977-2B9F-40FC-96E3-BE55B47AB000}" destId="{D613FF7A-61DA-490E-ADFE-D6FE5463DAB1}" srcOrd="4" destOrd="0" presId="urn:microsoft.com/office/officeart/2005/8/layout/list1"/>
    <dgm:cxn modelId="{81E525E3-FBE9-4604-A1A8-293A6D4E19DD}" type="presParOf" srcId="{D613FF7A-61DA-490E-ADFE-D6FE5463DAB1}" destId="{C8F40B28-ACDD-4753-9A35-61691D94C1EB}" srcOrd="0" destOrd="0" presId="urn:microsoft.com/office/officeart/2005/8/layout/list1"/>
    <dgm:cxn modelId="{6645C1F6-A992-47F8-B98B-4AE5B54AF9F0}" type="presParOf" srcId="{D613FF7A-61DA-490E-ADFE-D6FE5463DAB1}" destId="{EFFC8CFC-51F3-4D3D-9BB4-60ECDA1CEF96}" srcOrd="1" destOrd="0" presId="urn:microsoft.com/office/officeart/2005/8/layout/list1"/>
    <dgm:cxn modelId="{A064D7C3-973C-4727-BF0A-920487DCF37E}" type="presParOf" srcId="{8DB68977-2B9F-40FC-96E3-BE55B47AB000}" destId="{A6560C23-CF64-417D-BC72-B55328AF0218}" srcOrd="5" destOrd="0" presId="urn:microsoft.com/office/officeart/2005/8/layout/list1"/>
    <dgm:cxn modelId="{993FAB66-AC24-45C7-8FC1-8FFD0E06F63C}" type="presParOf" srcId="{8DB68977-2B9F-40FC-96E3-BE55B47AB000}" destId="{596E8C01-8425-491E-B2A4-7E907C46AAE7}" srcOrd="6" destOrd="0" presId="urn:microsoft.com/office/officeart/2005/8/layout/list1"/>
    <dgm:cxn modelId="{672E0B47-82BB-41AC-AF49-4A7BAD6C695F}" type="presParOf" srcId="{8DB68977-2B9F-40FC-96E3-BE55B47AB000}" destId="{D95B43F9-640F-4091-98A9-9EA6737D8934}" srcOrd="7" destOrd="0" presId="urn:microsoft.com/office/officeart/2005/8/layout/list1"/>
    <dgm:cxn modelId="{515C97FB-0C2F-4DFF-8FC7-1610D6F9B938}" type="presParOf" srcId="{8DB68977-2B9F-40FC-96E3-BE55B47AB000}" destId="{DBEFC45B-D8DA-4479-8B25-1249A995E856}" srcOrd="8" destOrd="0" presId="urn:microsoft.com/office/officeart/2005/8/layout/list1"/>
    <dgm:cxn modelId="{E43A972D-F991-450F-AA42-6740E870013F}" type="presParOf" srcId="{DBEFC45B-D8DA-4479-8B25-1249A995E856}" destId="{5095940D-5642-4C5A-AFE1-2B7B07D4CD83}" srcOrd="0" destOrd="0" presId="urn:microsoft.com/office/officeart/2005/8/layout/list1"/>
    <dgm:cxn modelId="{A1DD3B8B-9D36-49EF-9B2A-65DEFDD98CF4}" type="presParOf" srcId="{DBEFC45B-D8DA-4479-8B25-1249A995E856}" destId="{31FB5BFB-80FD-4B52-9FA8-EA3EB79859D7}" srcOrd="1" destOrd="0" presId="urn:microsoft.com/office/officeart/2005/8/layout/list1"/>
    <dgm:cxn modelId="{27A80FD1-9173-4E9E-812A-9B1A56FD8B73}" type="presParOf" srcId="{8DB68977-2B9F-40FC-96E3-BE55B47AB000}" destId="{C43C4A42-B3C2-4317-8D01-27AE12D9F811}" srcOrd="9" destOrd="0" presId="urn:microsoft.com/office/officeart/2005/8/layout/list1"/>
    <dgm:cxn modelId="{1C25B4AB-0B84-43FC-9404-10A575A2E210}" type="presParOf" srcId="{8DB68977-2B9F-40FC-96E3-BE55B47AB000}" destId="{E67556F2-14C1-499F-89A5-B5EEF0280475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1012E83-DE62-4184-9087-816BC1D39A2D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E991D4B-D04D-421C-ADDD-D67D61C17BBB}">
      <dgm:prSet phldrT="[Текст]" custT="1"/>
      <dgm:spPr/>
      <dgm:t>
        <a:bodyPr/>
        <a:lstStyle/>
        <a:p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Муниципальная программа </a:t>
          </a:r>
        </a:p>
        <a:p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«Социальная поддержка населения г.Челябинска»</a:t>
          </a:r>
          <a:endParaRPr lang="ru-RU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639D3825-016D-4D13-AA76-E292C74144D6}" type="parTrans" cxnId="{68E8F39A-9167-445B-B625-072136F26FF0}">
      <dgm:prSet/>
      <dgm:spPr/>
      <dgm:t>
        <a:bodyPr/>
        <a:lstStyle/>
        <a:p>
          <a:endParaRPr lang="ru-RU"/>
        </a:p>
      </dgm:t>
    </dgm:pt>
    <dgm:pt modelId="{889B63DE-9C9B-4138-B769-84C6EBFC480E}" type="sibTrans" cxnId="{68E8F39A-9167-445B-B625-072136F26FF0}">
      <dgm:prSet/>
      <dgm:spPr/>
      <dgm:t>
        <a:bodyPr/>
        <a:lstStyle/>
        <a:p>
          <a:endParaRPr lang="ru-RU"/>
        </a:p>
      </dgm:t>
    </dgm:pt>
    <dgm:pt modelId="{E174246A-4FA0-4288-9FF5-8278D3440EBB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Материальная помощь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631522DD-91E8-4245-819A-158A66C9FE6F}" type="parTrans" cxnId="{86073DDB-8104-44A5-B57A-7ED2E18AC7E7}">
      <dgm:prSet/>
      <dgm:spPr/>
      <dgm:t>
        <a:bodyPr/>
        <a:lstStyle/>
        <a:p>
          <a:endParaRPr lang="ru-RU"/>
        </a:p>
      </dgm:t>
    </dgm:pt>
    <dgm:pt modelId="{0A574FE5-C42B-48C1-A427-EFF41DA4817A}" type="sibTrans" cxnId="{86073DDB-8104-44A5-B57A-7ED2E18AC7E7}">
      <dgm:prSet/>
      <dgm:spPr/>
      <dgm:t>
        <a:bodyPr/>
        <a:lstStyle/>
        <a:p>
          <a:endParaRPr lang="ru-RU"/>
        </a:p>
      </dgm:t>
    </dgm:pt>
    <dgm:pt modelId="{FFFDA990-C2FB-4C40-BBD3-181562ECDEDE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Натуральная помощь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1C16E88B-783B-420E-B4E8-E05824066975}" type="parTrans" cxnId="{CB189D83-2DA1-47ED-9A64-5EB4F5569615}">
      <dgm:prSet/>
      <dgm:spPr/>
      <dgm:t>
        <a:bodyPr/>
        <a:lstStyle/>
        <a:p>
          <a:endParaRPr lang="ru-RU"/>
        </a:p>
      </dgm:t>
    </dgm:pt>
    <dgm:pt modelId="{09A6AE75-557C-47BB-AD8E-3FFB61CF2245}" type="sibTrans" cxnId="{CB189D83-2DA1-47ED-9A64-5EB4F5569615}">
      <dgm:prSet/>
      <dgm:spPr/>
      <dgm:t>
        <a:bodyPr/>
        <a:lstStyle/>
        <a:p>
          <a:endParaRPr lang="ru-RU"/>
        </a:p>
      </dgm:t>
    </dgm:pt>
    <dgm:pt modelId="{71134EFC-15F1-402B-B6EE-A31CB10C0BBB}" type="pres">
      <dgm:prSet presAssocID="{61012E83-DE62-4184-9087-816BC1D39A2D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C05FD97-DCB2-4FA0-AEA8-B3640FB86B39}" type="pres">
      <dgm:prSet presAssocID="{FE991D4B-D04D-421C-ADDD-D67D61C17BBB}" presName="root1" presStyleCnt="0"/>
      <dgm:spPr/>
    </dgm:pt>
    <dgm:pt modelId="{040A6749-BFE9-4FA6-B884-C4BAB147498C}" type="pres">
      <dgm:prSet presAssocID="{FE991D4B-D04D-421C-ADDD-D67D61C17BBB}" presName="LevelOneTextNode" presStyleLbl="node0" presStyleIdx="0" presStyleCnt="1" custScaleX="129885" custLinFactNeighborX="-91978" custLinFactNeighborY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0F584D8-4210-47E2-A990-4A2DB28A87A3}" type="pres">
      <dgm:prSet presAssocID="{FE991D4B-D04D-421C-ADDD-D67D61C17BBB}" presName="level2hierChild" presStyleCnt="0"/>
      <dgm:spPr/>
    </dgm:pt>
    <dgm:pt modelId="{0024134A-B683-4EC9-AA83-C9D7D5494ED3}" type="pres">
      <dgm:prSet presAssocID="{631522DD-91E8-4245-819A-158A66C9FE6F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5E6C78F1-ACBE-4459-9A71-9783A222210B}" type="pres">
      <dgm:prSet presAssocID="{631522DD-91E8-4245-819A-158A66C9FE6F}" presName="connTx" presStyleLbl="parChTrans1D2" presStyleIdx="0" presStyleCnt="2"/>
      <dgm:spPr/>
      <dgm:t>
        <a:bodyPr/>
        <a:lstStyle/>
        <a:p>
          <a:endParaRPr lang="ru-RU"/>
        </a:p>
      </dgm:t>
    </dgm:pt>
    <dgm:pt modelId="{15D09151-526B-4000-B31E-9C3B5761A2C7}" type="pres">
      <dgm:prSet presAssocID="{E174246A-4FA0-4288-9FF5-8278D3440EBB}" presName="root2" presStyleCnt="0"/>
      <dgm:spPr/>
    </dgm:pt>
    <dgm:pt modelId="{CD51527C-6616-49B3-A187-9F93A90CC554}" type="pres">
      <dgm:prSet presAssocID="{E174246A-4FA0-4288-9FF5-8278D3440EBB}" presName="LevelTwoTextNode" presStyleLbl="node2" presStyleIdx="0" presStyleCnt="2" custScaleX="118064" custScaleY="209105" custLinFactNeighborX="1512" custLinFactNeighborY="-3296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C3848B5-6F09-4A41-BE85-42535082C2DF}" type="pres">
      <dgm:prSet presAssocID="{E174246A-4FA0-4288-9FF5-8278D3440EBB}" presName="level3hierChild" presStyleCnt="0"/>
      <dgm:spPr/>
    </dgm:pt>
    <dgm:pt modelId="{93CC8158-84C7-4223-86FF-16BAC0378A83}" type="pres">
      <dgm:prSet presAssocID="{1C16E88B-783B-420E-B4E8-E05824066975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4E7A90BD-6CF0-4113-9982-C9DFBF1AC53C}" type="pres">
      <dgm:prSet presAssocID="{1C16E88B-783B-420E-B4E8-E05824066975}" presName="connTx" presStyleLbl="parChTrans1D2" presStyleIdx="1" presStyleCnt="2"/>
      <dgm:spPr/>
      <dgm:t>
        <a:bodyPr/>
        <a:lstStyle/>
        <a:p>
          <a:endParaRPr lang="ru-RU"/>
        </a:p>
      </dgm:t>
    </dgm:pt>
    <dgm:pt modelId="{F6373B65-F1B6-4442-84CE-3F978515DB16}" type="pres">
      <dgm:prSet presAssocID="{FFFDA990-C2FB-4C40-BBD3-181562ECDEDE}" presName="root2" presStyleCnt="0"/>
      <dgm:spPr/>
    </dgm:pt>
    <dgm:pt modelId="{81EE21A8-B98E-4983-86C5-A6291AC4F578}" type="pres">
      <dgm:prSet presAssocID="{FFFDA990-C2FB-4C40-BBD3-181562ECDEDE}" presName="LevelTwoTextNode" presStyleLbl="node2" presStyleIdx="1" presStyleCnt="2" custScaleX="114369" custScaleY="203072" custLinFactNeighborX="1512" custLinFactNeighborY="2388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AAC598B-4EB3-41FE-9C25-0188C20DF565}" type="pres">
      <dgm:prSet presAssocID="{FFFDA990-C2FB-4C40-BBD3-181562ECDEDE}" presName="level3hierChild" presStyleCnt="0"/>
      <dgm:spPr/>
    </dgm:pt>
  </dgm:ptLst>
  <dgm:cxnLst>
    <dgm:cxn modelId="{F0EAEF03-C78D-4982-B33E-5A7C89063CAE}" type="presOf" srcId="{631522DD-91E8-4245-819A-158A66C9FE6F}" destId="{5E6C78F1-ACBE-4459-9A71-9783A222210B}" srcOrd="1" destOrd="0" presId="urn:microsoft.com/office/officeart/2008/layout/HorizontalMultiLevelHierarchy"/>
    <dgm:cxn modelId="{78354243-4AAF-42A0-9364-0018565A6A6B}" type="presOf" srcId="{FE991D4B-D04D-421C-ADDD-D67D61C17BBB}" destId="{040A6749-BFE9-4FA6-B884-C4BAB147498C}" srcOrd="0" destOrd="0" presId="urn:microsoft.com/office/officeart/2008/layout/HorizontalMultiLevelHierarchy"/>
    <dgm:cxn modelId="{529624DC-ABA4-40F8-92D8-6468D644FC42}" type="presOf" srcId="{1C16E88B-783B-420E-B4E8-E05824066975}" destId="{4E7A90BD-6CF0-4113-9982-C9DFBF1AC53C}" srcOrd="1" destOrd="0" presId="urn:microsoft.com/office/officeart/2008/layout/HorizontalMultiLevelHierarchy"/>
    <dgm:cxn modelId="{CB189D83-2DA1-47ED-9A64-5EB4F5569615}" srcId="{FE991D4B-D04D-421C-ADDD-D67D61C17BBB}" destId="{FFFDA990-C2FB-4C40-BBD3-181562ECDEDE}" srcOrd="1" destOrd="0" parTransId="{1C16E88B-783B-420E-B4E8-E05824066975}" sibTransId="{09A6AE75-557C-47BB-AD8E-3FFB61CF2245}"/>
    <dgm:cxn modelId="{0FD012F1-C114-44DA-9724-9C6CE0D55A74}" type="presOf" srcId="{631522DD-91E8-4245-819A-158A66C9FE6F}" destId="{0024134A-B683-4EC9-AA83-C9D7D5494ED3}" srcOrd="0" destOrd="0" presId="urn:microsoft.com/office/officeart/2008/layout/HorizontalMultiLevelHierarchy"/>
    <dgm:cxn modelId="{68E8F39A-9167-445B-B625-072136F26FF0}" srcId="{61012E83-DE62-4184-9087-816BC1D39A2D}" destId="{FE991D4B-D04D-421C-ADDD-D67D61C17BBB}" srcOrd="0" destOrd="0" parTransId="{639D3825-016D-4D13-AA76-E292C74144D6}" sibTransId="{889B63DE-9C9B-4138-B769-84C6EBFC480E}"/>
    <dgm:cxn modelId="{52CA56AD-74F8-4433-B0AA-E628408BD661}" type="presOf" srcId="{E174246A-4FA0-4288-9FF5-8278D3440EBB}" destId="{CD51527C-6616-49B3-A187-9F93A90CC554}" srcOrd="0" destOrd="0" presId="urn:microsoft.com/office/officeart/2008/layout/HorizontalMultiLevelHierarchy"/>
    <dgm:cxn modelId="{4439C73C-E61E-47C5-9657-0684E4EC53F3}" type="presOf" srcId="{1C16E88B-783B-420E-B4E8-E05824066975}" destId="{93CC8158-84C7-4223-86FF-16BAC0378A83}" srcOrd="0" destOrd="0" presId="urn:microsoft.com/office/officeart/2008/layout/HorizontalMultiLevelHierarchy"/>
    <dgm:cxn modelId="{4BE94F24-085A-4946-85FC-234F760FC7E3}" type="presOf" srcId="{FFFDA990-C2FB-4C40-BBD3-181562ECDEDE}" destId="{81EE21A8-B98E-4983-86C5-A6291AC4F578}" srcOrd="0" destOrd="0" presId="urn:microsoft.com/office/officeart/2008/layout/HorizontalMultiLevelHierarchy"/>
    <dgm:cxn modelId="{519F917E-452E-4079-9E7B-731E56E35C38}" type="presOf" srcId="{61012E83-DE62-4184-9087-816BC1D39A2D}" destId="{71134EFC-15F1-402B-B6EE-A31CB10C0BBB}" srcOrd="0" destOrd="0" presId="urn:microsoft.com/office/officeart/2008/layout/HorizontalMultiLevelHierarchy"/>
    <dgm:cxn modelId="{86073DDB-8104-44A5-B57A-7ED2E18AC7E7}" srcId="{FE991D4B-D04D-421C-ADDD-D67D61C17BBB}" destId="{E174246A-4FA0-4288-9FF5-8278D3440EBB}" srcOrd="0" destOrd="0" parTransId="{631522DD-91E8-4245-819A-158A66C9FE6F}" sibTransId="{0A574FE5-C42B-48C1-A427-EFF41DA4817A}"/>
    <dgm:cxn modelId="{425DF852-2493-4990-A767-853CC7967BDD}" type="presParOf" srcId="{71134EFC-15F1-402B-B6EE-A31CB10C0BBB}" destId="{BC05FD97-DCB2-4FA0-AEA8-B3640FB86B39}" srcOrd="0" destOrd="0" presId="urn:microsoft.com/office/officeart/2008/layout/HorizontalMultiLevelHierarchy"/>
    <dgm:cxn modelId="{7A612713-7EF1-48F4-A789-04E38CD910AD}" type="presParOf" srcId="{BC05FD97-DCB2-4FA0-AEA8-B3640FB86B39}" destId="{040A6749-BFE9-4FA6-B884-C4BAB147498C}" srcOrd="0" destOrd="0" presId="urn:microsoft.com/office/officeart/2008/layout/HorizontalMultiLevelHierarchy"/>
    <dgm:cxn modelId="{6233CD20-727C-475F-962F-FE2B4B70218F}" type="presParOf" srcId="{BC05FD97-DCB2-4FA0-AEA8-B3640FB86B39}" destId="{50F584D8-4210-47E2-A990-4A2DB28A87A3}" srcOrd="1" destOrd="0" presId="urn:microsoft.com/office/officeart/2008/layout/HorizontalMultiLevelHierarchy"/>
    <dgm:cxn modelId="{B00F3DCF-D5A7-4ED3-AEC8-47DD43BA568F}" type="presParOf" srcId="{50F584D8-4210-47E2-A990-4A2DB28A87A3}" destId="{0024134A-B683-4EC9-AA83-C9D7D5494ED3}" srcOrd="0" destOrd="0" presId="urn:microsoft.com/office/officeart/2008/layout/HorizontalMultiLevelHierarchy"/>
    <dgm:cxn modelId="{DD9BA4F5-207B-4962-BDBC-EAF28CCE327B}" type="presParOf" srcId="{0024134A-B683-4EC9-AA83-C9D7D5494ED3}" destId="{5E6C78F1-ACBE-4459-9A71-9783A222210B}" srcOrd="0" destOrd="0" presId="urn:microsoft.com/office/officeart/2008/layout/HorizontalMultiLevelHierarchy"/>
    <dgm:cxn modelId="{997BEB13-363C-4DC9-8A4D-6E8C78C2054B}" type="presParOf" srcId="{50F584D8-4210-47E2-A990-4A2DB28A87A3}" destId="{15D09151-526B-4000-B31E-9C3B5761A2C7}" srcOrd="1" destOrd="0" presId="urn:microsoft.com/office/officeart/2008/layout/HorizontalMultiLevelHierarchy"/>
    <dgm:cxn modelId="{D8CB1CA9-89DB-4D00-933A-17AAF91E93EA}" type="presParOf" srcId="{15D09151-526B-4000-B31E-9C3B5761A2C7}" destId="{CD51527C-6616-49B3-A187-9F93A90CC554}" srcOrd="0" destOrd="0" presId="urn:microsoft.com/office/officeart/2008/layout/HorizontalMultiLevelHierarchy"/>
    <dgm:cxn modelId="{497B8412-862B-42C7-8BB6-93256681E5D9}" type="presParOf" srcId="{15D09151-526B-4000-B31E-9C3B5761A2C7}" destId="{BC3848B5-6F09-4A41-BE85-42535082C2DF}" srcOrd="1" destOrd="0" presId="urn:microsoft.com/office/officeart/2008/layout/HorizontalMultiLevelHierarchy"/>
    <dgm:cxn modelId="{43C3B4FF-BB3E-4CF8-B2D9-4DDF43B6A689}" type="presParOf" srcId="{50F584D8-4210-47E2-A990-4A2DB28A87A3}" destId="{93CC8158-84C7-4223-86FF-16BAC0378A83}" srcOrd="2" destOrd="0" presId="urn:microsoft.com/office/officeart/2008/layout/HorizontalMultiLevelHierarchy"/>
    <dgm:cxn modelId="{DE4A421D-C569-4CCB-99B5-E081ED61A05E}" type="presParOf" srcId="{93CC8158-84C7-4223-86FF-16BAC0378A83}" destId="{4E7A90BD-6CF0-4113-9982-C9DFBF1AC53C}" srcOrd="0" destOrd="0" presId="urn:microsoft.com/office/officeart/2008/layout/HorizontalMultiLevelHierarchy"/>
    <dgm:cxn modelId="{2E54D7D7-00E4-496B-A915-2991F3147408}" type="presParOf" srcId="{50F584D8-4210-47E2-A990-4A2DB28A87A3}" destId="{F6373B65-F1B6-4442-84CE-3F978515DB16}" srcOrd="3" destOrd="0" presId="urn:microsoft.com/office/officeart/2008/layout/HorizontalMultiLevelHierarchy"/>
    <dgm:cxn modelId="{FB93E5B4-34F0-48D3-A770-1CFFEC771B65}" type="presParOf" srcId="{F6373B65-F1B6-4442-84CE-3F978515DB16}" destId="{81EE21A8-B98E-4983-86C5-A6291AC4F578}" srcOrd="0" destOrd="0" presId="urn:microsoft.com/office/officeart/2008/layout/HorizontalMultiLevelHierarchy"/>
    <dgm:cxn modelId="{00CD1675-4368-40CD-99C7-DF0CC95AA9BF}" type="presParOf" srcId="{F6373B65-F1B6-4442-84CE-3F978515DB16}" destId="{9AAC598B-4EB3-41FE-9C25-0188C20DF565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7BC122-DACA-469A-BE0E-1CC8B2568E18}">
      <dsp:nvSpPr>
        <dsp:cNvPr id="0" name=""/>
        <dsp:cNvSpPr/>
      </dsp:nvSpPr>
      <dsp:spPr>
        <a:xfrm>
          <a:off x="4176863" y="2160639"/>
          <a:ext cx="2229452" cy="13289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35704"/>
              </a:lnTo>
              <a:lnTo>
                <a:pt x="2229452" y="935704"/>
              </a:lnTo>
              <a:lnTo>
                <a:pt x="2229452" y="132895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FC7B65-940D-4C5F-A830-D46381CD98E7}">
      <dsp:nvSpPr>
        <dsp:cNvPr id="0" name=""/>
        <dsp:cNvSpPr/>
      </dsp:nvSpPr>
      <dsp:spPr>
        <a:xfrm>
          <a:off x="1874604" y="2160639"/>
          <a:ext cx="2302259" cy="1328952"/>
        </a:xfrm>
        <a:custGeom>
          <a:avLst/>
          <a:gdLst/>
          <a:ahLst/>
          <a:cxnLst/>
          <a:rect l="0" t="0" r="0" b="0"/>
          <a:pathLst>
            <a:path>
              <a:moveTo>
                <a:pt x="2302259" y="0"/>
              </a:moveTo>
              <a:lnTo>
                <a:pt x="2302259" y="935704"/>
              </a:lnTo>
              <a:lnTo>
                <a:pt x="0" y="935704"/>
              </a:lnTo>
              <a:lnTo>
                <a:pt x="0" y="132895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6E1D0E-48C7-482F-8BF4-81CD019CB9EE}">
      <dsp:nvSpPr>
        <dsp:cNvPr id="0" name=""/>
        <dsp:cNvSpPr/>
      </dsp:nvSpPr>
      <dsp:spPr>
        <a:xfrm>
          <a:off x="1945014" y="288031"/>
          <a:ext cx="4463698" cy="187260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Социальные выплаты </a:t>
          </a:r>
        </a:p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детям - инвалидам</a:t>
          </a:r>
          <a:endParaRPr lang="ru-RU" sz="4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1945014" y="288031"/>
        <a:ext cx="4463698" cy="1872607"/>
      </dsp:txXfrm>
    </dsp:sp>
    <dsp:sp modelId="{C55FF7AC-E506-41A4-82A7-DD06D74B502B}">
      <dsp:nvSpPr>
        <dsp:cNvPr id="0" name=""/>
        <dsp:cNvSpPr/>
      </dsp:nvSpPr>
      <dsp:spPr>
        <a:xfrm>
          <a:off x="1996" y="3489591"/>
          <a:ext cx="3745215" cy="187260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Социальная пенсия</a:t>
          </a:r>
          <a:endParaRPr lang="ru-RU" sz="4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1996" y="3489591"/>
        <a:ext cx="3745215" cy="1872607"/>
      </dsp:txXfrm>
    </dsp:sp>
    <dsp:sp modelId="{07A50774-6A34-4152-B086-B79DC6C60840}">
      <dsp:nvSpPr>
        <dsp:cNvPr id="0" name=""/>
        <dsp:cNvSpPr/>
      </dsp:nvSpPr>
      <dsp:spPr>
        <a:xfrm>
          <a:off x="4533707" y="3489591"/>
          <a:ext cx="3745215" cy="187260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Ежемесячная выплата</a:t>
          </a:r>
          <a:endParaRPr lang="ru-RU" sz="4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4533707" y="3489591"/>
        <a:ext cx="3745215" cy="187260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7F9852-7B68-46A5-ADC7-1B6DAB07925A}">
      <dsp:nvSpPr>
        <dsp:cNvPr id="0" name=""/>
        <dsp:cNvSpPr/>
      </dsp:nvSpPr>
      <dsp:spPr>
        <a:xfrm>
          <a:off x="4083938" y="1736929"/>
          <a:ext cx="2113436" cy="10713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36967"/>
              </a:lnTo>
              <a:lnTo>
                <a:pt x="2113436" y="736967"/>
              </a:lnTo>
              <a:lnTo>
                <a:pt x="2113436" y="10713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5B94CA-9554-4200-AA30-3F582714EB72}">
      <dsp:nvSpPr>
        <dsp:cNvPr id="0" name=""/>
        <dsp:cNvSpPr/>
      </dsp:nvSpPr>
      <dsp:spPr>
        <a:xfrm>
          <a:off x="1732904" y="1736929"/>
          <a:ext cx="2351034" cy="1071375"/>
        </a:xfrm>
        <a:custGeom>
          <a:avLst/>
          <a:gdLst/>
          <a:ahLst/>
          <a:cxnLst/>
          <a:rect l="0" t="0" r="0" b="0"/>
          <a:pathLst>
            <a:path>
              <a:moveTo>
                <a:pt x="2351034" y="0"/>
              </a:moveTo>
              <a:lnTo>
                <a:pt x="2351034" y="736967"/>
              </a:lnTo>
              <a:lnTo>
                <a:pt x="0" y="736967"/>
              </a:lnTo>
              <a:lnTo>
                <a:pt x="0" y="10713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3F04EB-890D-46BD-BE4B-5620106C2D9B}">
      <dsp:nvSpPr>
        <dsp:cNvPr id="0" name=""/>
        <dsp:cNvSpPr/>
      </dsp:nvSpPr>
      <dsp:spPr>
        <a:xfrm>
          <a:off x="2088239" y="72016"/>
          <a:ext cx="3991397" cy="16649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30E8F4-6BDA-4B1E-855B-0EF941551208}">
      <dsp:nvSpPr>
        <dsp:cNvPr id="0" name=""/>
        <dsp:cNvSpPr/>
      </dsp:nvSpPr>
      <dsp:spPr>
        <a:xfrm>
          <a:off x="2489329" y="453051"/>
          <a:ext cx="3991397" cy="166491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Ф.З. № 181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«О социальной защите инвалидов в РФ» </a:t>
          </a:r>
          <a:endParaRPr lang="ru-RU" sz="2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2538093" y="501815"/>
        <a:ext cx="3893869" cy="1567384"/>
      </dsp:txXfrm>
    </dsp:sp>
    <dsp:sp modelId="{AE6AB8B7-9B05-4E29-89C7-3269BF13E3B7}">
      <dsp:nvSpPr>
        <dsp:cNvPr id="0" name=""/>
        <dsp:cNvSpPr/>
      </dsp:nvSpPr>
      <dsp:spPr>
        <a:xfrm>
          <a:off x="-71997" y="2808305"/>
          <a:ext cx="3609805" cy="22922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1FE196-15DD-432B-8452-283E33622FBF}">
      <dsp:nvSpPr>
        <dsp:cNvPr id="0" name=""/>
        <dsp:cNvSpPr/>
      </dsp:nvSpPr>
      <dsp:spPr>
        <a:xfrm>
          <a:off x="329091" y="3189340"/>
          <a:ext cx="3609805" cy="22922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Ежемесячная компенсация по оплате ЖКХ</a:t>
          </a:r>
          <a:endParaRPr lang="ru-RU" sz="3500" b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396228" y="3256477"/>
        <a:ext cx="3475531" cy="2157952"/>
      </dsp:txXfrm>
    </dsp:sp>
    <dsp:sp modelId="{E128DAEE-CEBA-47EC-B6E9-1B41BCE7E85E}">
      <dsp:nvSpPr>
        <dsp:cNvPr id="0" name=""/>
        <dsp:cNvSpPr/>
      </dsp:nvSpPr>
      <dsp:spPr>
        <a:xfrm>
          <a:off x="4392472" y="2808305"/>
          <a:ext cx="3609805" cy="22922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65934B-C28F-4872-A353-5327FABC46A6}">
      <dsp:nvSpPr>
        <dsp:cNvPr id="0" name=""/>
        <dsp:cNvSpPr/>
      </dsp:nvSpPr>
      <dsp:spPr>
        <a:xfrm>
          <a:off x="4793562" y="3189340"/>
          <a:ext cx="3609805" cy="22922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Получение технических средств реабилитации</a:t>
          </a:r>
          <a:endParaRPr lang="ru-RU" sz="35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4860699" y="3256477"/>
        <a:ext cx="3475531" cy="215795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622904-4C61-445A-A29A-08B1498CDDA8}">
      <dsp:nvSpPr>
        <dsp:cNvPr id="0" name=""/>
        <dsp:cNvSpPr/>
      </dsp:nvSpPr>
      <dsp:spPr>
        <a:xfrm>
          <a:off x="0" y="1204506"/>
          <a:ext cx="828092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A5B92A-E35B-48C7-8765-3FB10CA4AA9D}">
      <dsp:nvSpPr>
        <dsp:cNvPr id="0" name=""/>
        <dsp:cNvSpPr/>
      </dsp:nvSpPr>
      <dsp:spPr>
        <a:xfrm>
          <a:off x="360041" y="15777"/>
          <a:ext cx="7222154" cy="14457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099" tIns="0" rIns="219099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Назначение пособия на ребёнка – инвалида;</a:t>
          </a:r>
        </a:p>
      </dsp:txBody>
      <dsp:txXfrm>
        <a:off x="430615" y="86351"/>
        <a:ext cx="7081006" cy="1304570"/>
      </dsp:txXfrm>
    </dsp:sp>
    <dsp:sp modelId="{596E8C01-8425-491E-B2A4-7E907C46AAE7}">
      <dsp:nvSpPr>
        <dsp:cNvPr id="0" name=""/>
        <dsp:cNvSpPr/>
      </dsp:nvSpPr>
      <dsp:spPr>
        <a:xfrm>
          <a:off x="0" y="2945217"/>
          <a:ext cx="828092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FC8CFC-51F3-4D3D-9BB4-60ECDA1CEF96}">
      <dsp:nvSpPr>
        <dsp:cNvPr id="0" name=""/>
        <dsp:cNvSpPr/>
      </dsp:nvSpPr>
      <dsp:spPr>
        <a:xfrm>
          <a:off x="414046" y="1785906"/>
          <a:ext cx="7215488" cy="14397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099" tIns="0" rIns="219099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Единовременное пособие к учебному году;</a:t>
          </a:r>
          <a:endParaRPr lang="ru-RU" sz="24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84329" y="1856189"/>
        <a:ext cx="7074922" cy="1299184"/>
      </dsp:txXfrm>
    </dsp:sp>
    <dsp:sp modelId="{E67556F2-14C1-499F-89A5-B5EEF0280475}">
      <dsp:nvSpPr>
        <dsp:cNvPr id="0" name=""/>
        <dsp:cNvSpPr/>
      </dsp:nvSpPr>
      <dsp:spPr>
        <a:xfrm>
          <a:off x="0" y="4610316"/>
          <a:ext cx="828092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FB5BFB-80FD-4B52-9FA8-EA3EB79859D7}">
      <dsp:nvSpPr>
        <dsp:cNvPr id="0" name=""/>
        <dsp:cNvSpPr/>
      </dsp:nvSpPr>
      <dsp:spPr>
        <a:xfrm>
          <a:off x="414046" y="3526617"/>
          <a:ext cx="7212648" cy="136413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099" tIns="0" rIns="219099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Путёвки в загородные лагеря в каникулярное время.</a:t>
          </a:r>
          <a:endParaRPr lang="ru-RU" sz="24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80638" y="3593209"/>
        <a:ext cx="7079464" cy="123095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CC8158-84C7-4223-86FF-16BAC0378A83}">
      <dsp:nvSpPr>
        <dsp:cNvPr id="0" name=""/>
        <dsp:cNvSpPr/>
      </dsp:nvSpPr>
      <dsp:spPr>
        <a:xfrm>
          <a:off x="1542992" y="3132347"/>
          <a:ext cx="1491669" cy="16742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45834" y="0"/>
              </a:lnTo>
              <a:lnTo>
                <a:pt x="745834" y="1674269"/>
              </a:lnTo>
              <a:lnTo>
                <a:pt x="1491669" y="167426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2232768" y="3913423"/>
        <a:ext cx="112118" cy="112118"/>
      </dsp:txXfrm>
    </dsp:sp>
    <dsp:sp modelId="{0024134A-B683-4EC9-AA83-C9D7D5494ED3}">
      <dsp:nvSpPr>
        <dsp:cNvPr id="0" name=""/>
        <dsp:cNvSpPr/>
      </dsp:nvSpPr>
      <dsp:spPr>
        <a:xfrm>
          <a:off x="1542992" y="1386069"/>
          <a:ext cx="1491669" cy="1746278"/>
        </a:xfrm>
        <a:custGeom>
          <a:avLst/>
          <a:gdLst/>
          <a:ahLst/>
          <a:cxnLst/>
          <a:rect l="0" t="0" r="0" b="0"/>
          <a:pathLst>
            <a:path>
              <a:moveTo>
                <a:pt x="0" y="1746278"/>
              </a:moveTo>
              <a:lnTo>
                <a:pt x="745834" y="1746278"/>
              </a:lnTo>
              <a:lnTo>
                <a:pt x="745834" y="0"/>
              </a:lnTo>
              <a:lnTo>
                <a:pt x="1491669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2231411" y="2201792"/>
        <a:ext cx="114832" cy="114832"/>
      </dsp:txXfrm>
    </dsp:sp>
    <dsp:sp modelId="{040A6749-BFE9-4FA6-B884-C4BAB147498C}">
      <dsp:nvSpPr>
        <dsp:cNvPr id="0" name=""/>
        <dsp:cNvSpPr/>
      </dsp:nvSpPr>
      <dsp:spPr>
        <a:xfrm rot="16200000">
          <a:off x="-2354736" y="2360851"/>
          <a:ext cx="6252466" cy="15429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Муниципальная программа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«Социальная поддержка населения г.Челябинска»</a:t>
          </a:r>
          <a:endParaRPr lang="ru-RU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-2354736" y="2360851"/>
        <a:ext cx="6252466" cy="1542992"/>
      </dsp:txXfrm>
    </dsp:sp>
    <dsp:sp modelId="{CD51527C-6616-49B3-A187-9F93A90CC554}">
      <dsp:nvSpPr>
        <dsp:cNvPr id="0" name=""/>
        <dsp:cNvSpPr/>
      </dsp:nvSpPr>
      <dsp:spPr>
        <a:xfrm>
          <a:off x="3034662" y="144018"/>
          <a:ext cx="4600407" cy="248410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Материальная помощь</a:t>
          </a:r>
          <a:endParaRPr lang="ru-RU" sz="4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3034662" y="144018"/>
        <a:ext cx="4600407" cy="2484101"/>
      </dsp:txXfrm>
    </dsp:sp>
    <dsp:sp modelId="{81EE21A8-B98E-4983-86C5-A6291AC4F578}">
      <dsp:nvSpPr>
        <dsp:cNvPr id="0" name=""/>
        <dsp:cNvSpPr/>
      </dsp:nvSpPr>
      <dsp:spPr>
        <a:xfrm>
          <a:off x="3034662" y="3600401"/>
          <a:ext cx="4456430" cy="24124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Натуральная помощь</a:t>
          </a:r>
          <a:endParaRPr lang="ru-RU" sz="4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3034662" y="3600401"/>
        <a:ext cx="4456430" cy="24124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«Меры социальной поддержки семей </a:t>
            </a:r>
          </a:p>
          <a:p>
            <a:pPr marL="0" indent="0" algn="ctr">
              <a:buNone/>
            </a:pP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детьми – инвалидами»</a:t>
            </a:r>
          </a:p>
          <a:p>
            <a:pPr marL="0" indent="0" algn="ctr">
              <a:buNone/>
            </a:pPr>
            <a:endParaRPr lang="ru-RU" sz="36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36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 algn="r">
              <a:buNone/>
            </a:pP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Социальный педагог:</a:t>
            </a:r>
          </a:p>
          <a:p>
            <a:pPr marL="0" indent="0" algn="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Бакунова М.А.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46249"/>
            <a:ext cx="2742481" cy="6845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356992"/>
            <a:ext cx="3744416" cy="285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17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Основания для </a:t>
            </a:r>
            <a:r>
              <a:rPr lang="ru-RU" sz="36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отказа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предоставлении сертификата или компенсации расходов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Непредставление документов или в неполном объёме;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Наличие противоречий в документах;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Нахождение ребёнка – инвалида в МЛС;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Нахождение ребёнка – инвалида на полном гос.обеспечении;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ЛРП либо ограничение в РП родителей в отношении ребёнка – инвалида;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Признание ребёнка – инвалида (до 18 лет) полностью дееспособным;</a:t>
            </a:r>
          </a:p>
          <a:p>
            <a:pPr>
              <a:buFontTx/>
              <a:buChar char="-"/>
            </a:pP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7166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Отказ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предоставлении сертификата или компенсации расходов не препятствует повторному обращению заявителя после устранения обстоятельств, послуживших основанием для принятия решения об отказе.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067" b="95749" l="1750" r="99462">
                        <a14:foregroundMark x1="24226" y1="54898" x2="24226" y2="54898"/>
                        <a14:foregroundMark x1="21265" y1="25878" x2="21265" y2="25878"/>
                        <a14:foregroundMark x1="46837" y1="82810" x2="46837" y2="82810"/>
                        <a14:foregroundMark x1="37954" y1="83549" x2="37954" y2="83549"/>
                        <a14:foregroundMark x1="31629" y1="72828" x2="31629" y2="72828"/>
                        <a14:foregroundMark x1="32301" y1="85028" x2="32301" y2="85028"/>
                        <a14:foregroundMark x1="51548" y1="91312" x2="51548" y2="91312"/>
                        <a14:foregroundMark x1="38493" y1="92237" x2="38493" y2="92237"/>
                        <a14:foregroundMark x1="40646" y1="70610" x2="40646" y2="70610"/>
                        <a14:foregroundMark x1="54105" y1="68207" x2="54105" y2="68207"/>
                        <a14:foregroundMark x1="46164" y1="69871" x2="46164" y2="69871"/>
                        <a14:foregroundMark x1="52624" y1="80037" x2="52624" y2="80037"/>
                        <a14:foregroundMark x1="59489" y1="79482" x2="59489" y2="79482"/>
                        <a14:foregroundMark x1="61238" y1="75786" x2="61238" y2="75786"/>
                        <a14:foregroundMark x1="69448" y1="76895" x2="69448" y2="76895"/>
                        <a14:foregroundMark x1="74293" y1="77634" x2="74293" y2="77634"/>
                        <a14:foregroundMark x1="66353" y1="74861" x2="66353" y2="74861"/>
                        <a14:foregroundMark x1="66353" y1="79667" x2="66353" y2="79667"/>
                        <a14:foregroundMark x1="82907" y1="75416" x2="82907" y2="75416"/>
                        <a14:foregroundMark x1="88291" y1="75046" x2="88291" y2="75046"/>
                        <a14:foregroundMark x1="85464" y1="64140" x2="85464" y2="64140"/>
                        <a14:foregroundMark x1="94078" y1="85028" x2="94078" y2="85028"/>
                        <a14:foregroundMark x1="97443" y1="83549" x2="97443" y2="83549"/>
                        <a14:foregroundMark x1="93943" y1="63401" x2="93943" y2="63401"/>
                        <a14:foregroundMark x1="60969" y1="67283" x2="60969" y2="67283"/>
                        <a14:foregroundMark x1="70390" y1="88909" x2="70390" y2="88909"/>
                        <a14:foregroundMark x1="77524" y1="87800" x2="77524" y2="87800"/>
                        <a14:foregroundMark x1="82907" y1="86876" x2="82907" y2="86876"/>
                        <a14:foregroundMark x1="88964" y1="85213" x2="88964" y2="85213"/>
                        <a14:foregroundMark x1="35532" y1="93161" x2="35532" y2="93161"/>
                        <a14:foregroundMark x1="74428" y1="87616" x2="74428" y2="87616"/>
                        <a14:foregroundMark x1="90310" y1="64140" x2="90310" y2="64140"/>
                        <a14:foregroundMark x1="97039" y1="77819" x2="97039" y2="778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708920"/>
            <a:ext cx="4618658" cy="3362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53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692697"/>
            <a:ext cx="7560840" cy="4536504"/>
          </a:xfrm>
        </p:spPr>
        <p:txBody>
          <a:bodyPr>
            <a:normAutofit lnSpcReduction="10000"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случае 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утраты (порчи)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сертификата выдаётся его дубликат.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сертификате делается отметка 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«Дубликат».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случае 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изменения Ф.И.О.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владельца сертификата или ребёнка – инвалида в сертификат вносятся соответствующие изменения на основании документов, подтверждающие указанные изменения. 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467544" y="476672"/>
            <a:ext cx="8208912" cy="4752528"/>
          </a:xfrm>
          <a:prstGeom prst="wedgeRoundRectCallout">
            <a:avLst>
              <a:gd name="adj1" fmla="val 22880"/>
              <a:gd name="adj2" fmla="val 78533"/>
              <a:gd name="adj3" fmla="val 16667"/>
            </a:avLst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extrusionH="76200" contourW="12700">
            <a:extrusionClr>
              <a:schemeClr val="tx2">
                <a:lumMod val="50000"/>
              </a:schemeClr>
            </a:extrusionClr>
            <a:contourClr>
              <a:srgbClr val="00206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76255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0100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Ведение реестра Министерством социальных отношений Челябинской области: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9"/>
            <a:ext cx="8229600" cy="3816424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Реестр включает в себя информацию о:</a:t>
            </a:r>
            <a:endParaRPr lang="en-US" u="sng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Владельцах сертификатов;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Детях – инвалидах, на которых распространяется действие сертификата;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Дате, номере сертификата, сроке его действия;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Внесённых в сертификат изменениях;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 оплате реабилитационных услугах и услуг оздоровления детей – инвалидов с использованием сертификата;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Иные сведения.</a:t>
            </a:r>
          </a:p>
          <a:p>
            <a:pPr marL="514350" indent="-514350">
              <a:buFont typeface="+mj-lt"/>
              <a:buAutoNum type="arabicPeriod"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76" b="97540" l="4634" r="77047">
                        <a14:foregroundMark x1="70043" y1="55536" x2="70043" y2="55536"/>
                        <a14:foregroundMark x1="63685" y1="59227" x2="63685" y2="592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4296498"/>
            <a:ext cx="3816424" cy="2340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6083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Порядок оплаты реабилитационных услуг с использованием сертификата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3"/>
            <a:ext cx="8229600" cy="4032448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    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Средства сертификата могут быть направлены, для оплаты услуг, предоставленных </a:t>
            </a:r>
            <a:r>
              <a:rPr lang="ru-RU" sz="3000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после получения сертификата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    Оплата услуг производится </a:t>
            </a:r>
            <a:r>
              <a:rPr lang="ru-RU" sz="3000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раз в год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в период срока сертификата.</a:t>
            </a:r>
          </a:p>
          <a:p>
            <a:pPr marL="0" indent="0" algn="just">
              <a:buNone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    Получение услуг, подлежащих оплате средствами сертификата, возможно </a:t>
            </a:r>
            <a:r>
              <a:rPr lang="ru-RU" sz="3000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период срока действия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сертификата.</a:t>
            </a:r>
          </a:p>
          <a:p>
            <a:pPr marL="0" indent="0" algn="just">
              <a:buNone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    Услуги, полученные </a:t>
            </a:r>
            <a:r>
              <a:rPr lang="ru-RU" sz="3000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 начала срока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либо </a:t>
            </a:r>
            <a:r>
              <a:rPr lang="ru-RU" sz="3000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после истечения срока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действия сертификата, </a:t>
            </a:r>
            <a:r>
              <a:rPr lang="ru-RU" sz="3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оплате не подлежат.</a:t>
            </a:r>
            <a:endParaRPr lang="ru-RU" sz="3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5632" r="96552">
                        <a14:foregroundMark x1="7701" y1="73043" x2="7701" y2="73043"/>
                        <a14:foregroundMark x1="7011" y1="61739" x2="7011" y2="61739"/>
                        <a14:foregroundMark x1="7241" y1="45043" x2="7241" y2="45043"/>
                        <a14:foregroundMark x1="94483" y1="90435" x2="94483" y2="90435"/>
                        <a14:foregroundMark x1="94253" y1="72000" x2="94253" y2="72000"/>
                        <a14:foregroundMark x1="94483" y1="57217" x2="94483" y2="57217"/>
                        <a14:foregroundMark x1="93793" y1="67826" x2="93793" y2="67826"/>
                        <a14:foregroundMark x1="93793" y1="46435" x2="93793" y2="46435"/>
                        <a14:foregroundMark x1="94483" y1="38087" x2="94483" y2="38087"/>
                        <a14:foregroundMark x1="94713" y1="30435" x2="94713" y2="30435"/>
                        <a14:foregroundMark x1="94253" y1="26261" x2="94253" y2="26261"/>
                        <a14:foregroundMark x1="95172" y1="18261" x2="95172" y2="18261"/>
                        <a14:foregroundMark x1="95172" y1="13739" x2="95172" y2="13739"/>
                        <a14:foregroundMark x1="94713" y1="8174" x2="94713" y2="8174"/>
                        <a14:foregroundMark x1="95632" y1="3652" x2="95632" y2="36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328" y="4797152"/>
            <a:ext cx="2880320" cy="1903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3029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98229328"/>
              </p:ext>
            </p:extLst>
          </p:nvPr>
        </p:nvGraphicFramePr>
        <p:xfrm>
          <a:off x="457200" y="260648"/>
          <a:ext cx="8229600" cy="6264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512484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рамках 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муниципальной программы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неработающим родителям (иным законным представителям), воспитывающим детей – инвалидов в малообеспеченных семьях производится выплата муниципального пособия (ежеквартально).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Также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ежегодно детям – инвалидам в возрасте от 1 года до 15 лет выдаются новогодние подарки.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5" y="3789040"/>
            <a:ext cx="5739881" cy="3657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0285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8817585" cy="6264696"/>
          </a:xfrm>
        </p:spPr>
      </p:pic>
    </p:spTree>
    <p:extLst>
      <p:ext uri="{BB962C8B-B14F-4D97-AF65-F5344CB8AC3E}">
        <p14:creationId xmlns:p14="http://schemas.microsoft.com/office/powerpoint/2010/main" val="25668569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819784769"/>
              </p:ext>
            </p:extLst>
          </p:nvPr>
        </p:nvGraphicFramePr>
        <p:xfrm>
          <a:off x="467544" y="260648"/>
          <a:ext cx="8280920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3040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Социальные услуги для детей – инвалидов: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112568"/>
          </a:xfrm>
        </p:spPr>
        <p:txBody>
          <a:bodyPr>
            <a:normAutofit/>
          </a:bodyPr>
          <a:lstStyle/>
          <a:p>
            <a:pPr>
              <a:buClr>
                <a:schemeClr val="tx2">
                  <a:lumMod val="50000"/>
                </a:schemeClr>
              </a:buClr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Обеспечение лекарственными препаратами, изделиями мед.назначения, специальными продуктами лечебного питания;</a:t>
            </a:r>
          </a:p>
          <a:p>
            <a:pPr>
              <a:buClr>
                <a:schemeClr val="tx2">
                  <a:lumMod val="50000"/>
                </a:schemeClr>
              </a:buClr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Путёвки на санаторно – курортное лечение;</a:t>
            </a:r>
          </a:p>
          <a:p>
            <a:pPr>
              <a:buClr>
                <a:schemeClr val="tx2">
                  <a:lumMod val="50000"/>
                </a:schemeClr>
              </a:buClr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Бесплатный проезд (пригород, межгород) к месту лечения и обратно с сопровождающим лицом;</a:t>
            </a:r>
          </a:p>
          <a:p>
            <a:pPr>
              <a:buClr>
                <a:schemeClr val="tx2">
                  <a:lumMod val="50000"/>
                </a:schemeClr>
              </a:buClr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Ежемесячная выплата неработающим лицам, осуществляющим уход за ребёнком  - инвалидом.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496" y="4581128"/>
            <a:ext cx="4320480" cy="202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576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534358054"/>
              </p:ext>
            </p:extLst>
          </p:nvPr>
        </p:nvGraphicFramePr>
        <p:xfrm>
          <a:off x="395536" y="188640"/>
          <a:ext cx="8424936" cy="6480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5597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275772998"/>
              </p:ext>
            </p:extLst>
          </p:nvPr>
        </p:nvGraphicFramePr>
        <p:xfrm>
          <a:off x="539552" y="1397000"/>
          <a:ext cx="8280920" cy="5128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Меры социальной поддержки малообеспеченных семей с детьми – инвалидами: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54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Сертификат или компенсация расходов на оплату реабилитационных услуг (до 18 лет):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96544"/>
          </a:xfrm>
        </p:spPr>
        <p:txBody>
          <a:bodyPr>
            <a:normAutofit fontScale="92500"/>
          </a:bodyPr>
          <a:lstStyle/>
          <a:p>
            <a:pPr marL="514350" indent="-514350">
              <a:buClr>
                <a:srgbClr val="002060"/>
              </a:buClr>
              <a:buFont typeface="+mj-lt"/>
              <a:buAutoNum type="arabicPeriod"/>
            </a:pP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Право на получение или компенсацию расходов имеет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один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 родителей;</a:t>
            </a:r>
          </a:p>
          <a:p>
            <a:pPr marL="514350" indent="-514350">
              <a:buClr>
                <a:srgbClr val="002060"/>
              </a:buClr>
              <a:buFont typeface="+mj-lt"/>
              <a:buAutoNum type="arabicPeriod"/>
            </a:pP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Сертификат является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именным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документом;</a:t>
            </a:r>
          </a:p>
          <a:p>
            <a:pPr marL="514350" indent="-514350">
              <a:buClr>
                <a:srgbClr val="002060"/>
              </a:buClr>
              <a:buFont typeface="+mj-lt"/>
              <a:buAutoNum type="arabicPeriod"/>
            </a:pP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Действие сертификата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 распространяется 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лиц, сопровождающих детей – инвалидов;</a:t>
            </a:r>
          </a:p>
          <a:p>
            <a:pPr marL="514350" indent="-514350">
              <a:buClr>
                <a:srgbClr val="002060"/>
              </a:buClr>
              <a:buFont typeface="+mj-lt"/>
              <a:buAutoNum type="arabicPeriod"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Срок действия 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сертификата составляет один год с даты его выдачи;</a:t>
            </a:r>
          </a:p>
          <a:p>
            <a:pPr marL="514350" indent="-514350">
              <a:buClr>
                <a:srgbClr val="002060"/>
              </a:buClr>
              <a:buFont typeface="+mj-lt"/>
              <a:buAutoNum type="arabicPeriod"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Стоимость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сертификата составляет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100 000 рублей.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613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Документы для получения сертификата или компенсации: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40560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Font typeface="+mj-lt"/>
              <a:buAutoNum type="arabicParenR"/>
            </a:pP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Личное заявление;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Копии документа, удостоверяющие личность;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Копии документа, подтверждающее гражданство РФ;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Копии акта ООиП о назначении опекуна или попечителя;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Копии справки об инвалидности или наличие ВИЧ – инфекции;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Копии документа, удостоверяющего личность доверенного лица;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Копии документа, подтверждающего совместное проживание заявителя с ребёнком – инвалидом.</a:t>
            </a:r>
          </a:p>
          <a:p>
            <a:pPr marL="514350" indent="-514350">
              <a:buFont typeface="+mj-lt"/>
              <a:buAutoNum type="arabicParenR"/>
            </a:pP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3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Дополнительные документы для предоставления компенсации: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arenR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Договор об оказании  реабилитационных услуг или услуг по оздоровлению;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Документ, подтверждающий получение услуг, расходы на оплату;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Платежный документ, подтверждающий факт оплаты;</a:t>
            </a:r>
          </a:p>
          <a:p>
            <a:pPr marL="514350" indent="-514350">
              <a:buFont typeface="+mj-lt"/>
              <a:buAutoNum type="arabicParenR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Реквизиты организации и лицевого счёта.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4899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491</TotalTime>
  <Words>604</Words>
  <Application>Microsoft Office PowerPoint</Application>
  <PresentationFormat>Экран (4:3)</PresentationFormat>
  <Paragraphs>72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Социальные услуги для детей – инвалидов:</vt:lpstr>
      <vt:lpstr>Презентация PowerPoint</vt:lpstr>
      <vt:lpstr>Меры социальной поддержки малообеспеченных семей с детьми – инвалидами:</vt:lpstr>
      <vt:lpstr>Сертификат или компенсация расходов на оплату реабилитационных услуг (до 18 лет):</vt:lpstr>
      <vt:lpstr>Документы для получения сертификата или компенсации:</vt:lpstr>
      <vt:lpstr>Дополнительные документы для предоставления компенсации:</vt:lpstr>
      <vt:lpstr>Основания для отказа в предоставлении сертификата или компенсации расходов:</vt:lpstr>
      <vt:lpstr>Презентация PowerPoint</vt:lpstr>
      <vt:lpstr>Презентация PowerPoint</vt:lpstr>
      <vt:lpstr>Ведение реестра Министерством социальных отношений Челябинской области:</vt:lpstr>
      <vt:lpstr>Порядок оплаты реабилитационных услуг с использованием сертификата: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marus</dc:creator>
  <cp:lastModifiedBy>marus</cp:lastModifiedBy>
  <cp:revision>28</cp:revision>
  <dcterms:created xsi:type="dcterms:W3CDTF">2023-11-07T04:45:11Z</dcterms:created>
  <dcterms:modified xsi:type="dcterms:W3CDTF">2024-02-27T10:23:53Z</dcterms:modified>
</cp:coreProperties>
</file>