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0574" y="0"/>
            <a:ext cx="101851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14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1880"/>
            <a:ext cx="10884427" cy="6938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6653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8048" y="0"/>
            <a:ext cx="98120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6179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8" y="548680"/>
            <a:ext cx="8820472" cy="5948293"/>
          </a:xfrm>
        </p:spPr>
      </p:pic>
    </p:spTree>
    <p:extLst>
      <p:ext uri="{BB962C8B-B14F-4D97-AF65-F5344CB8AC3E}">
        <p14:creationId xmlns:p14="http://schemas.microsoft.com/office/powerpoint/2010/main" val="2691833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Where</a:t>
            </a:r>
            <a:r>
              <a:rPr lang="en-US" sz="4800" dirty="0" smtClean="0"/>
              <a:t> </a:t>
            </a:r>
            <a:r>
              <a:rPr lang="en-US" sz="4800" dirty="0" smtClean="0">
                <a:solidFill>
                  <a:srgbClr val="0070C0"/>
                </a:solidFill>
              </a:rPr>
              <a:t>are</a:t>
            </a:r>
            <a:r>
              <a:rPr lang="en-US" sz="4800" dirty="0" smtClean="0"/>
              <a:t> </a:t>
            </a:r>
            <a:r>
              <a:rPr lang="en-US" sz="4800" dirty="0" smtClean="0">
                <a:solidFill>
                  <a:srgbClr val="00B050"/>
                </a:solidFill>
              </a:rPr>
              <a:t>they</a:t>
            </a:r>
            <a:r>
              <a:rPr lang="en-US" sz="4800" dirty="0" smtClean="0"/>
              <a:t> </a:t>
            </a: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</a:rPr>
              <a:t>from</a:t>
            </a:r>
            <a:r>
              <a:rPr lang="en-US" sz="4800" dirty="0" smtClean="0">
                <a:solidFill>
                  <a:srgbClr val="00B0F0"/>
                </a:solidFill>
              </a:rPr>
              <a:t>?</a:t>
            </a:r>
            <a:endParaRPr lang="ru-RU" sz="4800" dirty="0">
              <a:solidFill>
                <a:srgbClr val="00B0F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179512" y="1484784"/>
            <a:ext cx="4104456" cy="464137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France /</a:t>
            </a:r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Argentina</a:t>
            </a:r>
          </a:p>
          <a:p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American /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Brazil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German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/ </a:t>
            </a:r>
            <a:r>
              <a:rPr 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US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British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/</a:t>
            </a:r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Germany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Australia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French</a:t>
            </a:r>
            <a:endParaRPr lang="en-US" sz="3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Argentinian /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UK </a:t>
            </a:r>
            <a:endParaRPr lang="en-US" sz="3200" b="1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Brazilian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/ 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Australian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9" t="27276" r="5805" b="2546"/>
          <a:stretch/>
        </p:blipFill>
        <p:spPr bwMode="auto">
          <a:xfrm>
            <a:off x="3995936" y="404664"/>
            <a:ext cx="4942832" cy="5449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6887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28</Words>
  <Application>Microsoft Office PowerPoint</Application>
  <PresentationFormat>Экран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Where are they from?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Терлова</dc:creator>
  <cp:lastModifiedBy>MediaMarkt</cp:lastModifiedBy>
  <cp:revision>3</cp:revision>
  <dcterms:created xsi:type="dcterms:W3CDTF">2024-04-16T17:47:16Z</dcterms:created>
  <dcterms:modified xsi:type="dcterms:W3CDTF">2024-04-16T18:21:18Z</dcterms:modified>
</cp:coreProperties>
</file>