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7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4DA218-685F-4709-902B-3A5923E395A7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37D66-49E2-4592-85D6-5BFEFD7C9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749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7D66-49E2-4592-85D6-5BFEFD7C9FB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790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7D66-49E2-4592-85D6-5BFEFD7C9FB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923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4B5B-A91C-45ED-A59E-E1A45BDD1AC5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6FA7754-17C5-425F-83D4-E1C8791C75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4B5B-A91C-45ED-A59E-E1A45BDD1AC5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754-17C5-425F-83D4-E1C8791C75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4B5B-A91C-45ED-A59E-E1A45BDD1AC5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754-17C5-425F-83D4-E1C8791C75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4B5B-A91C-45ED-A59E-E1A45BDD1AC5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6FA7754-17C5-425F-83D4-E1C8791C75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4B5B-A91C-45ED-A59E-E1A45BDD1AC5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754-17C5-425F-83D4-E1C8791C759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4B5B-A91C-45ED-A59E-E1A45BDD1AC5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754-17C5-425F-83D4-E1C8791C75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4B5B-A91C-45ED-A59E-E1A45BDD1AC5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6FA7754-17C5-425F-83D4-E1C8791C759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4B5B-A91C-45ED-A59E-E1A45BDD1AC5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754-17C5-425F-83D4-E1C8791C75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4B5B-A91C-45ED-A59E-E1A45BDD1AC5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754-17C5-425F-83D4-E1C8791C75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4B5B-A91C-45ED-A59E-E1A45BDD1AC5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754-17C5-425F-83D4-E1C8791C75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74B5B-A91C-45ED-A59E-E1A45BDD1AC5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7754-17C5-425F-83D4-E1C8791C759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3E74B5B-A91C-45ED-A59E-E1A45BDD1AC5}" type="datetimeFigureOut">
              <a:rPr lang="ru-RU" smtClean="0"/>
              <a:t>14.12.2019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6FA7754-17C5-425F-83D4-E1C8791C759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458200" cy="1872208"/>
          </a:xfrm>
        </p:spPr>
        <p:txBody>
          <a:bodyPr>
            <a:normAutofit/>
          </a:bodyPr>
          <a:lstStyle/>
          <a:p>
            <a:pPr lvl="0" algn="ctr">
              <a:spcBef>
                <a:spcPts val="0"/>
              </a:spcBef>
            </a:pPr>
            <a:r>
              <a:rPr lang="ru-RU" sz="3200" b="1" cap="none" dirty="0" smtClean="0">
                <a:solidFill>
                  <a:srgbClr val="0070C0"/>
                </a:solidFill>
                <a:effectLst/>
                <a:ea typeface="+mn-ea"/>
                <a:cs typeface="+mn-cs"/>
              </a:rPr>
              <a:t/>
            </a:r>
            <a:br>
              <a:rPr lang="ru-RU" sz="3200" b="1" cap="none" dirty="0" smtClean="0">
                <a:solidFill>
                  <a:srgbClr val="0070C0"/>
                </a:solidFill>
                <a:effectLst/>
                <a:ea typeface="+mn-ea"/>
                <a:cs typeface="+mn-cs"/>
              </a:rPr>
            </a:br>
            <a:r>
              <a:rPr lang="ru-RU" sz="3200" b="1" cap="none" dirty="0" smtClean="0">
                <a:solidFill>
                  <a:srgbClr val="FF0000"/>
                </a:solidFill>
                <a:effectLst/>
                <a:ea typeface="+mn-ea"/>
                <a:cs typeface="+mn-cs"/>
              </a:rPr>
              <a:t>«</a:t>
            </a:r>
            <a:r>
              <a:rPr lang="ru-RU" sz="3200" b="1" cap="none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Театрализованный уголок» во 2-ой младшей группе</a:t>
            </a:r>
            <a:endParaRPr lang="ru-RU" sz="3200" b="1" cap="none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25333" y="5010419"/>
            <a:ext cx="3053649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Разработала</a:t>
            </a:r>
            <a:endParaRPr lang="ru-RU" dirty="0">
              <a:effectLst>
                <a:reflection blurRad="6350" stA="55000" endA="300" endPos="45500" dir="5400000" sy="-100000" algn="bl" rotWithShape="0"/>
              </a:effectLst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5611567"/>
            <a:ext cx="576064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Воспитатель: </a:t>
            </a:r>
            <a:r>
              <a:rPr lang="ru-RU" sz="3100" b="1" dirty="0" err="1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Рыжанкова</a:t>
            </a:r>
            <a:r>
              <a:rPr lang="ru-RU" sz="3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 Н. В. </a:t>
            </a:r>
            <a:endParaRPr lang="ru-RU" dirty="0">
              <a:effectLst>
                <a:reflection blurRad="6350" stA="55000" endA="300" endPos="45500" dir="5400000" sy="-100000" algn="bl" rotWithShape="0"/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5625898"/>
            <a:ext cx="2232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100" b="1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/>
            </a:r>
            <a:br>
              <a:rPr lang="en-US" sz="3100" b="1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</a:br>
            <a:r>
              <a:rPr lang="ru-RU" sz="3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2017 </a:t>
            </a:r>
            <a:r>
              <a:rPr lang="ru-RU" sz="3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г.</a:t>
            </a:r>
            <a:r>
              <a:rPr lang="en-US" sz="3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3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ru-RU" dirty="0">
              <a:effectLst>
                <a:reflection blurRad="6350" stA="55000" endA="300" endPos="45500" dir="5400000" sy="-100000" algn="bl" rotWithShape="0"/>
              </a:effectLst>
              <a:latin typeface="+mj-lt"/>
            </a:endParaRPr>
          </a:p>
        </p:txBody>
      </p:sp>
      <p:pic>
        <p:nvPicPr>
          <p:cNvPr id="8" name="Picture 7" descr="DSCN0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557" y="2211801"/>
            <a:ext cx="4176464" cy="2798618"/>
          </a:xfrm>
          <a:prstGeom prst="rect">
            <a:avLst/>
          </a:prstGeom>
          <a:noFill/>
          <a:ln w="6350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3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68348"/>
            <a:ext cx="9144000" cy="64093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НАСТОЛЬНЫЙ ТЕАТР «РЕПКА»</a:t>
            </a:r>
            <a:endParaRPr lang="en-US" b="1" dirty="0" smtClean="0">
              <a:solidFill>
                <a:srgbClr val="0070C0"/>
              </a:solidFill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en-US" dirty="0" smtClean="0"/>
          </a:p>
          <a:p>
            <a:pPr algn="ctr"/>
            <a:r>
              <a:rPr lang="ru-RU" b="1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ПЛОСКОСТНОЙ ТЕАТР</a:t>
            </a:r>
            <a:endParaRPr lang="en-US" b="1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7"/>
            <a:ext cx="406794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930073"/>
            <a:ext cx="4627563" cy="290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868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Дидактические игры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3" y="1293556"/>
            <a:ext cx="3853006" cy="249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05064"/>
            <a:ext cx="4104456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user\Desktop\DSCN11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1340768"/>
            <a:ext cx="399593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72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Театрализованная деятельность в детском саду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87415"/>
            <a:ext cx="9144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 хорошая возможность раскрытия творческого потенциала ребенка, воспитания творческой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личности. Дети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учатся замечать в окружающем мире интересные идеи, воплощать их, создавать свой художественный образ персонажа.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 них развивается творческое воображение, ассоциативное мышление, речь, умение видеть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необычнае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моменты в обыденном.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Театрализованная деятельность помогает ребенку преодолеть робость, неуверенность в себе, застенчивость.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Таким образом, театр помогает ребенку развиваться всесторонне.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63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Значение театрализованной деятельности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1556792"/>
            <a:ext cx="9036495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Она помогает: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Сформировать правильную модель поведения в современном мире;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повысить общую культуру ребенка, приобщать к духовным ценностям;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познакомить его с детской литературой, музыкой, изобразительным искусством, правилами этикета, обрядами, традициями, привить устойчивый интерес;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дает элементарные представления о видах театра;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развивает навыки публичного выступления и творческого содружества.</a:t>
            </a:r>
          </a:p>
          <a:p>
            <a:pPr marL="285750" indent="-285750" algn="ctr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7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ФОРМЫ ОРГАНИЗАЦИИ ТЕАТРАЛИЗОВАННОЙ ДЕЯТЕЛЬНОСТИ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700808"/>
            <a:ext cx="903649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Совместная театрализованная деятельность взрослых и детей, театральное занятие, театрализованная игра на праздниках и развлечениях;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Самостоятельная театрально - художественная деятельность, театрализованные игры в повседневной жизни;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Мини - игры на других занятиях, театрализованные игры - спектакли, посещение детьми театров совместно с родителями, мини – сценки с куклами.</a:t>
            </a:r>
          </a:p>
          <a:p>
            <a:pPr marL="285750" indent="-285750" algn="ctr">
              <a:buFontTx/>
              <a:buChar char="-"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8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ea typeface="Times New Roman"/>
              </a:rPr>
              <a:t>Цель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ea typeface="Times New Roman"/>
              </a:rPr>
              <a:t>:</a:t>
            </a:r>
            <a:endParaRPr lang="ru-RU" sz="3200" b="1" dirty="0"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96" y="1628800"/>
            <a:ext cx="8686800" cy="4525963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en-US" sz="2400" b="1" dirty="0" smtClean="0">
                <a:solidFill>
                  <a:srgbClr val="111111"/>
                </a:solidFill>
                <a:latin typeface="+mj-lt"/>
                <a:ea typeface="Times New Roman"/>
              </a:rPr>
              <a:t>- </a:t>
            </a:r>
            <a:r>
              <a:rPr lang="ru-RU" sz="2400" b="1" dirty="0" smtClean="0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приобщать </a:t>
            </a:r>
            <a:r>
              <a:rPr lang="ru-RU" sz="2400" b="1" dirty="0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/>
                <a:cs typeface="Arial" pitchFamily="34" charset="0"/>
              </a:rPr>
              <a:t>к сказкам посредством различных видов театра. Способствовать развитию творческих и речевых способностей детей младшего дошкольного возраста.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/>
              <a:cs typeface="Arial" pitchFamily="34" charset="0"/>
            </a:endParaRPr>
          </a:p>
        </p:txBody>
      </p:sp>
      <p:pic>
        <p:nvPicPr>
          <p:cNvPr id="1026" name="Picture 2" descr="pic?url=http%3A%2F%2Fimg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12976"/>
            <a:ext cx="3995936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41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Задачи театрализованной деятельности во второй младшей группе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4255" y="2109338"/>
            <a:ext cx="862121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Развивать у ребенка внимание, слушать речь взрослого , понимать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содержание  и действовать в соответствии с ним;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Воспитывать выдержку, развивать память;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Развитие интонационной выразительной речи;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Развитие умственной и речевой активности;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Развивать умение с помощью взрослого инсценировать и драматизировать 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Небольшие отрывки из народных сказок.</a:t>
            </a:r>
          </a:p>
          <a:p>
            <a:pPr marL="285750" indent="-285750">
              <a:buFontTx/>
              <a:buChar char="-"/>
            </a:pPr>
            <a:endParaRPr lang="ru-RU" sz="2400" b="1" dirty="0" smtClean="0"/>
          </a:p>
          <a:p>
            <a:pPr marL="285750" indent="-285750">
              <a:buFontTx/>
              <a:buChar char="-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3836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Наш уголок сказки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user\Desktop\DSCN11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3489"/>
            <a:ext cx="4355976" cy="248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ser\Desktop\DSCN11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3"/>
            <a:ext cx="4355976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DSCN11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582" y="1233488"/>
            <a:ext cx="4627418" cy="248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582" y="3717033"/>
            <a:ext cx="4627418" cy="314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11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Наши первые шаги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6696745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318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Наши первые шаги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C:\Users\user\Desktop\DSCN11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68" y="1340768"/>
            <a:ext cx="421196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DSCN11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05064"/>
            <a:ext cx="3816424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DSCN11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24744"/>
            <a:ext cx="3967261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66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228</TotalTime>
  <Words>285</Words>
  <Application>Microsoft Office PowerPoint</Application>
  <PresentationFormat>Экран (4:3)</PresentationFormat>
  <Paragraphs>42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 «Театрализованный уголок» во 2-ой младшей группе</vt:lpstr>
      <vt:lpstr>Театрализованная деятельность в детском саду</vt:lpstr>
      <vt:lpstr>Значение театрализованной деятельности</vt:lpstr>
      <vt:lpstr>ФОРМЫ ОРГАНИЗАЦИИ ТЕАТРАЛИЗОВАННОЙ ДЕЯТЕЛЬНОСТИ</vt:lpstr>
      <vt:lpstr>Цель:</vt:lpstr>
      <vt:lpstr>Задачи театрализованной деятельности во второй младшей группе</vt:lpstr>
      <vt:lpstr>Наш уголок сказки</vt:lpstr>
      <vt:lpstr>Наши первые шаги</vt:lpstr>
      <vt:lpstr>Наши первые шаги</vt:lpstr>
      <vt:lpstr>Презентация PowerPoint</vt:lpstr>
      <vt:lpstr>Дидактические игры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54</cp:revision>
  <dcterms:created xsi:type="dcterms:W3CDTF">2017-09-24T06:01:13Z</dcterms:created>
  <dcterms:modified xsi:type="dcterms:W3CDTF">2019-12-14T04:27:26Z</dcterms:modified>
</cp:coreProperties>
</file>