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60" r:id="rId4"/>
    <p:sldId id="259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64" r:id="rId13"/>
    <p:sldId id="269" r:id="rId14"/>
    <p:sldId id="270" r:id="rId15"/>
    <p:sldId id="258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796" autoAdjust="0"/>
  </p:normalViewPr>
  <p:slideViewPr>
    <p:cSldViewPr snapToGrid="0">
      <p:cViewPr varScale="1">
        <p:scale>
          <a:sx n="75" d="100"/>
          <a:sy n="75" d="100"/>
        </p:scale>
        <p:origin x="324" y="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3305C837-9E6F-4AFA-ACC5-E07E23BC225F}" type="datetimeFigureOut">
              <a:rPr lang="ru-RU" smtClean="0"/>
              <a:t>10.05.2024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D76FFB3-EE98-46DB-83A5-CC6FEA335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0888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5C837-9E6F-4AFA-ACC5-E07E23BC225F}" type="datetimeFigureOut">
              <a:rPr lang="ru-RU" smtClean="0"/>
              <a:t>10.05.2024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6FFB3-EE98-46DB-83A5-CC6FEA335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224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5C837-9E6F-4AFA-ACC5-E07E23BC225F}" type="datetimeFigureOut">
              <a:rPr lang="ru-RU" smtClean="0"/>
              <a:t>10.05.2024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6FFB3-EE98-46DB-83A5-CC6FEA335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54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5C837-9E6F-4AFA-ACC5-E07E23BC225F}" type="datetimeFigureOut">
              <a:rPr lang="ru-RU" smtClean="0"/>
              <a:t>10.05.2024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6FFB3-EE98-46DB-83A5-CC6FEA335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587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3305C837-9E6F-4AFA-ACC5-E07E23BC225F}" type="datetimeFigureOut">
              <a:rPr lang="ru-RU" smtClean="0"/>
              <a:t>10.05.2024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BD76FFB3-EE98-46DB-83A5-CC6FEA335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8777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5C837-9E6F-4AFA-ACC5-E07E23BC225F}" type="datetimeFigureOut">
              <a:rPr lang="ru-RU" smtClean="0"/>
              <a:t>10.05.2024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6FFB3-EE98-46DB-83A5-CC6FEA335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94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5C837-9E6F-4AFA-ACC5-E07E23BC225F}" type="datetimeFigureOut">
              <a:rPr lang="ru-RU" smtClean="0"/>
              <a:t>10.05.2024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6FFB3-EE98-46DB-83A5-CC6FEA335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5237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5C837-9E6F-4AFA-ACC5-E07E23BC225F}" type="datetimeFigureOut">
              <a:rPr lang="ru-RU" smtClean="0"/>
              <a:t>10.05.2024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6FFB3-EE98-46DB-83A5-CC6FEA335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254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5C837-9E6F-4AFA-ACC5-E07E23BC225F}" type="datetimeFigureOut">
              <a:rPr lang="ru-RU" smtClean="0"/>
              <a:t>10.05.2024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6FFB3-EE98-46DB-83A5-CC6FEA335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166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5C837-9E6F-4AFA-ACC5-E07E23BC225F}" type="datetimeFigureOut">
              <a:rPr lang="ru-RU" smtClean="0"/>
              <a:t>10.05.2024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D76FFB3-EE98-46DB-83A5-CC6FEA335C71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14028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3305C837-9E6F-4AFA-ACC5-E07E23BC225F}" type="datetimeFigureOut">
              <a:rPr lang="ru-RU" smtClean="0"/>
              <a:t>10.05.2024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D76FFB3-EE98-46DB-83A5-CC6FEA335C7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22244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305C837-9E6F-4AFA-ACC5-E07E23BC225F}" type="datetimeFigureOut">
              <a:rPr lang="ru-RU" smtClean="0"/>
              <a:t>10.05.2024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D76FFB3-EE98-46DB-83A5-CC6FEA335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679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84C690-1FBB-4CBE-8DB9-5B0EADB0F9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`</a:t>
            </a:r>
            <a:r>
              <a:rPr lang="ru-RU" sz="4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Российская социал-демократическая рабочая партия (большевиков)</a:t>
            </a:r>
            <a:br>
              <a:rPr lang="en-US" sz="4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A816885-ED3B-48EE-84CC-13F2E6572AC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92146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A16013-5B6F-49D9-8742-9FD2A8D5C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3066" y="134594"/>
            <a:ext cx="10058400" cy="1371600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ШТУРМ ЗИМНЕГО ДВОРЦА</a:t>
            </a:r>
          </a:p>
        </p:txBody>
      </p:sp>
      <p:pic>
        <p:nvPicPr>
          <p:cNvPr id="4" name="Объект 4">
            <a:extLst>
              <a:ext uri="{FF2B5EF4-FFF2-40B4-BE49-F238E27FC236}">
                <a16:creationId xmlns:a16="http://schemas.microsoft.com/office/drawing/2014/main" id="{8F2E67CB-34E2-435F-8685-61FED91753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67" y="1176867"/>
            <a:ext cx="11006666" cy="5401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5913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7861E1-84A9-446C-BF86-AD93B8241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СЪЕЗД СОВЕТОВ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8A13A00-6CD2-4AD8-BA5C-6B68B4356A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Вечером 25 октября открылся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съезд Советов рабочих и солдатских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депутатов.Соотношение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сил: большинство составляли большевики и левые эсеры; выступали за вооруженное восстание.</a:t>
            </a: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Меньшевики и правые эсеры осудили действия большевиков, потребовали начать переговоры с Временным правительством об образовании нового кабинета министров. Левые эсеры создали партию левых социалистов- революционеров (ПЛСР).</a:t>
            </a: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съезде был принят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Декрет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о мире, о земле, о власти.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03983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27D529-35CA-4CF5-85CB-F426186840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7DCA0A8-B5A6-45BD-A48D-B94F0658A2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32A2D9D-FB6E-49A2-8C5C-68E76CC125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60648"/>
            <a:ext cx="11665296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1352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40BAB4-7C85-49AA-B14D-392BBEB09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УСТАНОВЛЕНИЕ НОВОЙ ВЛАСТИ                                 		              В МОСКВЕ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057588-DF4C-42A6-99BE-D287424EE4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 ИЗБРАН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 БОЛЬШЕВИКОВ И МЕНЬШЕВИКОВ, КОТОРЫЙ ИЗДАЛ ПРИКАЗ О ПОДЧИНЕНИИ СЕБЕ МОСКОВСКОГО ГАРНИЗОНА И ПРИВЕДЕНИЕ ЕГО В БОЕВУЮ ГОТОВНОСТЬ;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ОСНОВНАЯ БОРЬБА РАЗВЕРНУЛАСЬ ЗА КРЕМЛЬ, ТАМ НАХОДИЛСЯ ВОЕННЫЙ АРСЕНАЛ. ЗДЕСЬ БОЛЬШЕВИКИ СТОЛКНУЛИСЬ С ОТРЯДАМИ ЮНКЕРОВ;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УТРОМ 28 ОКТЯБРЯ КРЕМЛЕВСКИЙ ГАРНИЗОН СДАЛСЯ БЕЗ БОЯ, ВСЕ СОЛДАТЫ И ОФИЦЕРЫ БЫЛИ РАССТРЕЛЯНЫ;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 НОЯБРЯ КРЕМЛЬ БЫЛ ПОЛНОСТЬЮ ОКРУЖЁН И КАПИТУЛИРОВАЛ.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16668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3D3A17-50FD-4205-A192-03D5DFFE57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УСТАНОВЛЕНИЕ НОВОЙ ВЛАСТИ ПО ВСЕЙ СТРАНЕ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45EE82-BEC0-4C6E-BD48-184D163653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ПОБЕДА БОЛЬШЕВИКОВ В ПЕТРОГРАДЕ И МОСКВЕ СПОСОБСТВОВАЛА УСТАНОВЛЕНИЮ НОВОЙ ВЛАСТИ ПО ВСЕЙ СТРАНЕ.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БОЛЬШИСТВЕ ЦЕНТРАЛЬНЫХ ПРОМЫШЛЕННЫХ ГОРОДОВ (ЯРОСЛАВЛЬ, ТВЕРИ, ВЛАДИМИРЕ И ДР.)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УЖЕ ОБЛАДАЛИ ВЛАСТЬЮ.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САМАРЕ, ЦАРИЦИНЕ, СЫЗРАНЕ, СИМБИРСКЕ ВЛАСТЬ БЫЛА УСТАНОВЛЕНА МИРНЫМ ПУТЕМ.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ЦЕНТРАЛЬНО-ЧЕРНОЗЕМСКОМ РАЙОНЕ, В КАЗАНЕ, САРАТОВЕ И АСТРАХАНИ БОРЬБА ВЕЛАСЬ ДО ЗИМЫ 1918 Г.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ЗАПАДНОЙ СИБИРИ ВЛАСТЬ БЫЛА УСТАНОВЛЕНА В НАЧАЛЕ ДЕКАБРЯ.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ФЕВРАЛЮ 1918 Г. ВЛАСТЬ СОВЕТОВ УТВЕРДИЛАСЬ ПО АЛТАЮ, ЧИТЕ 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ЗАБаЙКАЛЬЕ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МАРТУ – НА ДАЛЬНЕМ ВОСТОКЕ.</a:t>
            </a:r>
          </a:p>
          <a:p>
            <a:pPr>
              <a:buFont typeface="Wingdings" panose="05000000000000000000" pitchFamily="2" charset="2"/>
              <a:buChar char="q"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64525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ED4178-23F5-4D73-A458-018D398B7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606" y="22779"/>
            <a:ext cx="10058400" cy="1371600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Распад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30C8D6-2FAC-4742-9F3B-3214EA7D11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2006" y="1093601"/>
            <a:ext cx="10515600" cy="4351338"/>
          </a:xfrm>
        </p:spPr>
        <p:txBody>
          <a:bodyPr>
            <a:norm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Партия большевиков не распалась. В 1918 году 8 марта она была переименована в Российскую коммунистическую партию большевиков, известную как РКП(б). Позже ей ещё раз меняли название, в 1925 году она стала - Всесоюзная коммунистическая партия большевиков - ВКП(б) и только в 1952 году из названия было убрано упоминание "большевики", она стала всем известной Коммунистической партией Советского Союза - КПСС.</a:t>
            </a:r>
            <a:r>
              <a:rPr lang="ru-RU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75580FE-1ADD-46DE-AB73-E912FAE6DF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667" y="2722411"/>
            <a:ext cx="6194065" cy="3486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296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F9D6D9-19F8-4230-A2FA-6627ECFE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br>
              <a:rPr lang="ru-RU" b="0" i="0" dirty="0">
                <a:effectLst/>
                <a:latin typeface="Linux Libertine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D090C0-EB00-44AA-A3D9-009B6BBCC6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ОЛЬШЕВИКИ — представители политического течения (фракции) в РСДРП (с апреля 1917 самостоятельная политическая партия), возглавляемые В. И. Лениным (см. в ст. Коммунистическая партия Советского Союза).</a:t>
            </a:r>
          </a:p>
          <a:p>
            <a:pPr algn="l"/>
            <a:r>
              <a:rPr lang="ru-RU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«Большевиков» возникло на 2-м съезде РСДРП (1903) после того как при выборах в руководящие органы РСДРП сторонники Ленина получили большинство голосов (отсюда — большевики), их противники — меньшинство (меньшевики).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95351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95E6E7-5BF8-4AC5-8460-CF4D4386F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Лидеры и значимые персоны большевиков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6895D3-D756-47AD-831E-970E0CD261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981" y="1864068"/>
            <a:ext cx="10515600" cy="4351338"/>
          </a:xfrm>
        </p:spPr>
        <p:txBody>
          <a:bodyPr/>
          <a:lstStyle/>
          <a:p>
            <a:pPr algn="l">
              <a:buFont typeface="+mj-lt"/>
              <a:buAutoNum type="arabicPeriod"/>
            </a:pPr>
            <a:r>
              <a:rPr lang="ru-RU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Ильич Ленин — председатель Совнаркома (правительства).</a:t>
            </a:r>
          </a:p>
          <a:p>
            <a:pPr algn="l">
              <a:buFont typeface="+mj-lt"/>
              <a:buAutoNum type="arabicPeriod"/>
            </a:pPr>
            <a:r>
              <a:rPr lang="ru-RU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Г. В. Чичерин — народный комиссар иностранных дел.</a:t>
            </a:r>
          </a:p>
          <a:p>
            <a:pPr algn="l">
              <a:buFont typeface="+mj-lt"/>
              <a:buAutoNum type="arabicPeriod"/>
            </a:pPr>
            <a:r>
              <a:rPr lang="ru-RU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И. В. Сталин — народный комиссар по делам национальностей и по государственному контролю.</a:t>
            </a:r>
          </a:p>
          <a:p>
            <a:pPr algn="l">
              <a:buFont typeface="+mj-lt"/>
              <a:buAutoNum type="arabicPeriod"/>
            </a:pPr>
            <a:r>
              <a:rPr lang="ru-RU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А. В. Луначарский — народный комиссар просвещения.</a:t>
            </a:r>
          </a:p>
          <a:p>
            <a:pPr algn="l">
              <a:buFont typeface="+mj-lt"/>
              <a:buAutoNum type="arabicPeriod"/>
            </a:pPr>
            <a:r>
              <a:rPr lang="ru-RU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Л. Д. Троцкий — председатель Реввоенсовета.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F57DA84-29DB-42BA-85BB-07112F738F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53" y="4774096"/>
            <a:ext cx="1548043" cy="208390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9144C62-604E-48D2-A841-B868AFCA26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294" y="4739209"/>
            <a:ext cx="1478944" cy="212823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763AC89-7C1D-41E8-A330-6FE070E82D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436" y="4748652"/>
            <a:ext cx="1548043" cy="210934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F6BCB36-275C-4C41-8C1E-D0DC05F875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759984"/>
            <a:ext cx="1791694" cy="209801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0C075B6-D6C9-4BEB-861A-576200F5C9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5505" y="4748652"/>
            <a:ext cx="1548043" cy="2119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3706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B26469-9F22-437B-9DA6-95610FBD3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0F059A8-4E29-4E26-A175-A3741D4ED9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Ликвидация капиталистического и монархического строя, установление социалистического государства и диктатуры пролетариата.</a:t>
            </a:r>
          </a:p>
          <a:p>
            <a:pPr algn="l"/>
            <a:r>
              <a:rPr lang="ru-RU" sz="3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Созыв Советом рабочих и солдатских депутатов центрального органа – Учредительного собрания.</a:t>
            </a:r>
          </a:p>
          <a:p>
            <a:pPr algn="l"/>
            <a:r>
              <a:rPr lang="ru-RU" sz="3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Свержение самодержавия и прекращение войны.</a:t>
            </a:r>
          </a:p>
          <a:p>
            <a:pPr algn="l"/>
            <a:r>
              <a:rPr lang="ru-RU" sz="3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крестьянского и поземельного вопросов</a:t>
            </a:r>
            <a:r>
              <a:rPr lang="ru-RU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63198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66CFAD-7DC2-47E7-A0C4-20007D7DA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ОКТЯБРЬСКОЙ РЕВОЛЮЦИИ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76E928-CAA6-4623-A694-441CADFDFD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стране отсутствовала твердая государственная власть;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замедленный характер реформы;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войны;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экономический кризис: промышленность и с/х оказались в кризисной ситуации;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уровня жизни населения.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30519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648690-57E7-4AD2-B309-062E2D8D16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КРИЗИС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ВЛАСТИ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FEBE28B-8E23-44BF-AA21-8DF2F93526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buFont typeface="Wingdings" panose="05000000000000000000" pitchFamily="2" charset="2"/>
              <a:buChar char="v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февральской революции 1917 года в России возникло двоевластие (Временное правительство и Петроградский совет).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Временному правительству не удалось стабилизировать положение в стране.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Временное правительство проводило антинародную, империалистическую политику: земельный вопрос не решался, заводы оставались в руках буржуазии, сельское хозяйство и промышленность испытывали крайнюю нужду. 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Большевики, благодаря своим лозунгам, завоёвывают значительную популярность, в первую очередь в Петрограде, Москве, в крупных промышленных городах.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90654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3D3B7E-7C4A-4A8C-A5D7-AE64AE3BF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СОЦИАЛЬНО-ЭКОНОМИЧЕСКАЯ СИТУАЦИЯ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DDB5D5-9EC9-4060-9DBD-9267543124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война продолжалась: на военные нужды шло более 80 % государственных расходов;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сократился годовой выпуск промышленности;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были введены продуктовые карточки: с прилавков исчезли основные товары;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бумажные деньги быстро обесценивались;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цены на продукты выросли в несколько раз;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положение на фронте было критическим.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90438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200375-A186-4894-9E89-B26715C2E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РОЛЬ ЛЕНИНА В РЕВОЛЮЦИИ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8E6FD9-51CE-4B54-B467-84420D5577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267" y="1705187"/>
            <a:ext cx="10058400" cy="3931920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v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октября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состоялось заседание ЦК партии, на котором с докладом о текущем моменте выступил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В.И. Ленин и сказал, что время для восстания настало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Против – Г. Е. Зиновьев и Л. Б. Каменев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12 октября при Петроградском Совете был создан 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Военно-революционный комитет (ВРК)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главе с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Л.Д. Троцким</a:t>
            </a:r>
          </a:p>
          <a:p>
            <a:endParaRPr lang="ru-RU" dirty="0"/>
          </a:p>
        </p:txBody>
      </p:sp>
      <p:pic>
        <p:nvPicPr>
          <p:cNvPr id="1028" name="Picture 4" descr="Picture background">
            <a:extLst>
              <a:ext uri="{FF2B5EF4-FFF2-40B4-BE49-F238E27FC236}">
                <a16:creationId xmlns:a16="http://schemas.microsoft.com/office/drawing/2014/main" id="{F157E5D2-2030-416E-A3E0-C551B31E00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2369" y="2650068"/>
            <a:ext cx="2837097" cy="3819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21205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AEEFAE-5567-45E4-984C-41C6B4B7C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И ПРОВЕДЕНИЕ ВООРУЖЕННОГО ВОССТАНИЯ В ПЕТРОГРАДЕ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C6F071-7C84-429D-8813-74513F3289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03120"/>
            <a:ext cx="10058400" cy="3931920"/>
          </a:xfrm>
        </p:spPr>
        <p:txBody>
          <a:bodyPr/>
          <a:lstStyle/>
          <a:p>
            <a:r>
              <a:rPr lang="ru-RU" dirty="0"/>
              <a:t>Подготовкой восстания занимались Петроградский совет во главе с Троцким и Военно-революционный комитет (ВРК).</a:t>
            </a:r>
          </a:p>
          <a:p>
            <a:r>
              <a:rPr lang="ru-RU" dirty="0"/>
              <a:t>К утру  25 октября столица, за исключением Зимнего дворца, оказалась в руках восставших.</a:t>
            </a:r>
          </a:p>
          <a:p>
            <a:r>
              <a:rPr lang="ru-RU" dirty="0"/>
              <a:t>Вечером по сигналу с крейсера «Аврора» начался захват </a:t>
            </a:r>
          </a:p>
          <a:p>
            <a:r>
              <a:rPr lang="ru-RU" dirty="0"/>
              <a:t>   Зимнего дворца.</a:t>
            </a:r>
          </a:p>
          <a:p>
            <a:r>
              <a:rPr lang="ru-RU" dirty="0"/>
              <a:t>В ночь на 26 октября ВРК захватил Зимний.</a:t>
            </a:r>
          </a:p>
          <a:p>
            <a:r>
              <a:rPr lang="ru-RU" dirty="0"/>
              <a:t>Члены Временного правительства были арестованы.</a:t>
            </a:r>
          </a:p>
          <a:p>
            <a:pPr lvl="1"/>
            <a:endParaRPr lang="ru-RU" dirty="0"/>
          </a:p>
        </p:txBody>
      </p:sp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B5FAD4E0-96DE-493D-832D-AD1A937212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8409" y="3444240"/>
            <a:ext cx="2262238" cy="3169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37188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178</TotalTime>
  <Words>818</Words>
  <Application>Microsoft Office PowerPoint</Application>
  <PresentationFormat>Широкоэкранный</PresentationFormat>
  <Paragraphs>65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Arial</vt:lpstr>
      <vt:lpstr>Century Gothic</vt:lpstr>
      <vt:lpstr>Garamond</vt:lpstr>
      <vt:lpstr>Linux Libertine</vt:lpstr>
      <vt:lpstr>Times New Roman</vt:lpstr>
      <vt:lpstr>Wingdings</vt:lpstr>
      <vt:lpstr>Савон</vt:lpstr>
      <vt:lpstr>`Российская социал-демократическая рабочая партия (большевиков) </vt:lpstr>
      <vt:lpstr>История </vt:lpstr>
      <vt:lpstr>Лидеры и значимые персоны большевиков</vt:lpstr>
      <vt:lpstr>ЦЕЛИ:</vt:lpstr>
      <vt:lpstr>ПРИЧИНЫ ОКТЯБРЬСКОЙ РЕВОЛЮЦИИ</vt:lpstr>
      <vt:lpstr>КРИЗИС ВЛАСТИ</vt:lpstr>
      <vt:lpstr>СОЦИАЛЬНО-ЭКОНОМИЧЕСКАЯ СИТУАЦИЯ</vt:lpstr>
      <vt:lpstr>РОЛЬ ЛЕНИНА В РЕВОЛЮЦИИ</vt:lpstr>
      <vt:lpstr>ПОДГОТОВКА И ПРОВЕДЕНИЕ ВООРУЖЕННОГО ВОССТАНИЯ В ПЕТРОГРАДЕ</vt:lpstr>
      <vt:lpstr>ШТУРМ ЗИМНЕГО ДВОРЦА</vt:lpstr>
      <vt:lpstr>II СЪЕЗД СОВЕТОВ</vt:lpstr>
      <vt:lpstr>Презентация PowerPoint</vt:lpstr>
      <vt:lpstr>УСТАНОВЛЕНИЕ НОВОЙ ВЛАСТИ                                                 В МОСКВЕ</vt:lpstr>
      <vt:lpstr>УСТАНОВЛЕНИЕ НОВОЙ ВЛАСТИ ПО ВСЕЙ СТРАНЕ</vt:lpstr>
      <vt:lpstr>Распад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Российская социал-демократическая рабочая партия (большевиков)</dc:title>
  <dc:creator>User</dc:creator>
  <cp:lastModifiedBy>User</cp:lastModifiedBy>
  <cp:revision>9</cp:revision>
  <dcterms:created xsi:type="dcterms:W3CDTF">2024-05-10T11:10:25Z</dcterms:created>
  <dcterms:modified xsi:type="dcterms:W3CDTF">2024-05-10T14:09:24Z</dcterms:modified>
</cp:coreProperties>
</file>