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8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04A6EA-B55D-4F04-A964-5EF18DA7B848}" v="725" dt="2024-03-12T19:57:00.7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9" d="100"/>
          <a:sy n="89" d="100"/>
        </p:scale>
        <p:origin x="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olina-borisova-2005p@mail.ru" userId="7731f9ad43fd42e5" providerId="Windows Live" clId="Web-{B704A6EA-B55D-4F04-A964-5EF18DA7B848}"/>
    <pc:docChg chg="addSld delSld modSld addMainMaster delMainMaster">
      <pc:chgData name="polina-borisova-2005p@mail.ru" userId="7731f9ad43fd42e5" providerId="Windows Live" clId="Web-{B704A6EA-B55D-4F04-A964-5EF18DA7B848}" dt="2024-03-12T19:56:56.530" v="736" actId="20577"/>
      <pc:docMkLst>
        <pc:docMk/>
      </pc:docMkLst>
      <pc:sldChg chg="addSp delSp modSp mod setBg modClrScheme setClrOvrMap chgLayout">
        <pc:chgData name="polina-borisova-2005p@mail.ru" userId="7731f9ad43fd42e5" providerId="Windows Live" clId="Web-{B704A6EA-B55D-4F04-A964-5EF18DA7B848}" dt="2024-03-12T17:26:47.359" v="35"/>
        <pc:sldMkLst>
          <pc:docMk/>
          <pc:sldMk cId="1351651579" sldId="256"/>
        </pc:sldMkLst>
        <pc:spChg chg="mod">
          <ac:chgData name="polina-borisova-2005p@mail.ru" userId="7731f9ad43fd42e5" providerId="Windows Live" clId="Web-{B704A6EA-B55D-4F04-A964-5EF18DA7B848}" dt="2024-03-12T17:26:47.359" v="35"/>
          <ac:spMkLst>
            <pc:docMk/>
            <pc:sldMk cId="1351651579" sldId="256"/>
            <ac:spMk id="2" creationId="{00000000-0000-0000-0000-000000000000}"/>
          </ac:spMkLst>
        </pc:spChg>
        <pc:spChg chg="mod">
          <ac:chgData name="polina-borisova-2005p@mail.ru" userId="7731f9ad43fd42e5" providerId="Windows Live" clId="Web-{B704A6EA-B55D-4F04-A964-5EF18DA7B848}" dt="2024-03-12T17:26:47.359" v="35"/>
          <ac:spMkLst>
            <pc:docMk/>
            <pc:sldMk cId="1351651579" sldId="256"/>
            <ac:spMk id="3" creationId="{00000000-0000-0000-0000-000000000000}"/>
          </ac:spMkLst>
        </pc:spChg>
        <pc:spChg chg="add del">
          <ac:chgData name="polina-borisova-2005p@mail.ru" userId="7731f9ad43fd42e5" providerId="Windows Live" clId="Web-{B704A6EA-B55D-4F04-A964-5EF18DA7B848}" dt="2024-03-12T17:25:55.967" v="22"/>
          <ac:spMkLst>
            <pc:docMk/>
            <pc:sldMk cId="1351651579" sldId="256"/>
            <ac:spMk id="9" creationId="{A9286AD2-18A9-4868-A4E3-7A2097A20810}"/>
          </ac:spMkLst>
        </pc:spChg>
        <pc:spChg chg="add del">
          <ac:chgData name="polina-borisova-2005p@mail.ru" userId="7731f9ad43fd42e5" providerId="Windows Live" clId="Web-{B704A6EA-B55D-4F04-A964-5EF18DA7B848}" dt="2024-03-12T17:26:09.046" v="24"/>
          <ac:spMkLst>
            <pc:docMk/>
            <pc:sldMk cId="1351651579" sldId="256"/>
            <ac:spMk id="14" creationId="{09F55FD1-95FA-98DA-84AA-145D29A533D7}"/>
          </ac:spMkLst>
        </pc:spChg>
        <pc:spChg chg="add del">
          <ac:chgData name="polina-borisova-2005p@mail.ru" userId="7731f9ad43fd42e5" providerId="Windows Live" clId="Web-{B704A6EA-B55D-4F04-A964-5EF18DA7B848}" dt="2024-03-12T17:26:09.046" v="24"/>
          <ac:spMkLst>
            <pc:docMk/>
            <pc:sldMk cId="1351651579" sldId="256"/>
            <ac:spMk id="15" creationId="{3AC9EE06-57AF-0FF5-450C-2A606C23B8F6}"/>
          </ac:spMkLst>
        </pc:spChg>
        <pc:spChg chg="add del">
          <ac:chgData name="polina-borisova-2005p@mail.ru" userId="7731f9ad43fd42e5" providerId="Windows Live" clId="Web-{B704A6EA-B55D-4F04-A964-5EF18DA7B848}" dt="2024-03-12T17:26:17.077" v="26"/>
          <ac:spMkLst>
            <pc:docMk/>
            <pc:sldMk cId="1351651579" sldId="256"/>
            <ac:spMk id="17" creationId="{812CB9FF-7D0E-C6EE-FD1E-5414C1C2FEB3}"/>
          </ac:spMkLst>
        </pc:spChg>
        <pc:spChg chg="add del">
          <ac:chgData name="polina-borisova-2005p@mail.ru" userId="7731f9ad43fd42e5" providerId="Windows Live" clId="Web-{B704A6EA-B55D-4F04-A964-5EF18DA7B848}" dt="2024-03-12T17:26:17.077" v="26"/>
          <ac:spMkLst>
            <pc:docMk/>
            <pc:sldMk cId="1351651579" sldId="256"/>
            <ac:spMk id="18" creationId="{E4AF4B06-53F0-C847-8C21-2E98F1814642}"/>
          </ac:spMkLst>
        </pc:spChg>
        <pc:spChg chg="add del">
          <ac:chgData name="polina-borisova-2005p@mail.ru" userId="7731f9ad43fd42e5" providerId="Windows Live" clId="Web-{B704A6EA-B55D-4F04-A964-5EF18DA7B848}" dt="2024-03-12T17:26:17.077" v="26"/>
          <ac:spMkLst>
            <pc:docMk/>
            <pc:sldMk cId="1351651579" sldId="256"/>
            <ac:spMk id="19" creationId="{7F70A2C4-3347-EF31-F002-FB70BCCF4497}"/>
          </ac:spMkLst>
        </pc:spChg>
        <pc:spChg chg="add del">
          <ac:chgData name="polina-borisova-2005p@mail.ru" userId="7731f9ad43fd42e5" providerId="Windows Live" clId="Web-{B704A6EA-B55D-4F04-A964-5EF18DA7B848}" dt="2024-03-12T17:26:28.281" v="28"/>
          <ac:spMkLst>
            <pc:docMk/>
            <pc:sldMk cId="1351651579" sldId="256"/>
            <ac:spMk id="21" creationId="{3D99578A-5517-4361-8249-598D1C9FB256}"/>
          </ac:spMkLst>
        </pc:spChg>
        <pc:spChg chg="add del">
          <ac:chgData name="polina-borisova-2005p@mail.ru" userId="7731f9ad43fd42e5" providerId="Windows Live" clId="Web-{B704A6EA-B55D-4F04-A964-5EF18DA7B848}" dt="2024-03-12T17:26:28.281" v="28"/>
          <ac:spMkLst>
            <pc:docMk/>
            <pc:sldMk cId="1351651579" sldId="256"/>
            <ac:spMk id="22" creationId="{088C0414-4070-42B4-B359-C995754D7F8D}"/>
          </ac:spMkLst>
        </pc:spChg>
        <pc:spChg chg="add del">
          <ac:chgData name="polina-borisova-2005p@mail.ru" userId="7731f9ad43fd42e5" providerId="Windows Live" clId="Web-{B704A6EA-B55D-4F04-A964-5EF18DA7B848}" dt="2024-03-12T17:26:34.250" v="30"/>
          <ac:spMkLst>
            <pc:docMk/>
            <pc:sldMk cId="1351651579" sldId="256"/>
            <ac:spMk id="24" creationId="{6F40FBDA-CEB1-40F0-9AB9-BD9C402D70FE}"/>
          </ac:spMkLst>
        </pc:spChg>
        <pc:spChg chg="add del">
          <ac:chgData name="polina-borisova-2005p@mail.ru" userId="7731f9ad43fd42e5" providerId="Windows Live" clId="Web-{B704A6EA-B55D-4F04-A964-5EF18DA7B848}" dt="2024-03-12T17:26:34.250" v="30"/>
          <ac:spMkLst>
            <pc:docMk/>
            <pc:sldMk cId="1351651579" sldId="256"/>
            <ac:spMk id="25" creationId="{0344D4FE-ABEF-4230-9E4E-AD5782FC78AC}"/>
          </ac:spMkLst>
        </pc:spChg>
        <pc:spChg chg="add del">
          <ac:chgData name="polina-borisova-2005p@mail.ru" userId="7731f9ad43fd42e5" providerId="Windows Live" clId="Web-{B704A6EA-B55D-4F04-A964-5EF18DA7B848}" dt="2024-03-12T17:26:34.250" v="30"/>
          <ac:spMkLst>
            <pc:docMk/>
            <pc:sldMk cId="1351651579" sldId="256"/>
            <ac:spMk id="26" creationId="{9325F979-D3F9-4926-81B7-7ACCB31A501B}"/>
          </ac:spMkLst>
        </pc:spChg>
        <pc:spChg chg="add del">
          <ac:chgData name="polina-borisova-2005p@mail.ru" userId="7731f9ad43fd42e5" providerId="Windows Live" clId="Web-{B704A6EA-B55D-4F04-A964-5EF18DA7B848}" dt="2024-03-12T17:26:45.344" v="32"/>
          <ac:spMkLst>
            <pc:docMk/>
            <pc:sldMk cId="1351651579" sldId="256"/>
            <ac:spMk id="28" creationId="{168AB93A-48BC-4C25-A3AD-C17B5A682A94}"/>
          </ac:spMkLst>
        </pc:spChg>
        <pc:spChg chg="add del">
          <ac:chgData name="polina-borisova-2005p@mail.ru" userId="7731f9ad43fd42e5" providerId="Windows Live" clId="Web-{B704A6EA-B55D-4F04-A964-5EF18DA7B848}" dt="2024-03-12T17:26:45.344" v="32"/>
          <ac:spMkLst>
            <pc:docMk/>
            <pc:sldMk cId="1351651579" sldId="256"/>
            <ac:spMk id="29" creationId="{3FCFB1DE-0B7E-48CC-BA90-B2AB0889F9D6}"/>
          </ac:spMkLst>
        </pc:spChg>
        <pc:spChg chg="add del">
          <ac:chgData name="polina-borisova-2005p@mail.ru" userId="7731f9ad43fd42e5" providerId="Windows Live" clId="Web-{B704A6EA-B55D-4F04-A964-5EF18DA7B848}" dt="2024-03-12T17:26:47.141" v="34"/>
          <ac:spMkLst>
            <pc:docMk/>
            <pc:sldMk cId="1351651579" sldId="256"/>
            <ac:spMk id="31" creationId="{168AB93A-48BC-4C25-A3AD-C17B5A682A94}"/>
          </ac:spMkLst>
        </pc:spChg>
        <pc:spChg chg="add del">
          <ac:chgData name="polina-borisova-2005p@mail.ru" userId="7731f9ad43fd42e5" providerId="Windows Live" clId="Web-{B704A6EA-B55D-4F04-A964-5EF18DA7B848}" dt="2024-03-12T17:26:47.141" v="34"/>
          <ac:spMkLst>
            <pc:docMk/>
            <pc:sldMk cId="1351651579" sldId="256"/>
            <ac:spMk id="32" creationId="{3FCFB1DE-0B7E-48CC-BA90-B2AB0889F9D6}"/>
          </ac:spMkLst>
        </pc:spChg>
        <pc:spChg chg="add">
          <ac:chgData name="polina-borisova-2005p@mail.ru" userId="7731f9ad43fd42e5" providerId="Windows Live" clId="Web-{B704A6EA-B55D-4F04-A964-5EF18DA7B848}" dt="2024-03-12T17:26:47.359" v="35"/>
          <ac:spMkLst>
            <pc:docMk/>
            <pc:sldMk cId="1351651579" sldId="256"/>
            <ac:spMk id="34" creationId="{55B419A7-F817-4767-8CCB-FB0E189C4ACD}"/>
          </ac:spMkLst>
        </pc:spChg>
        <pc:spChg chg="add">
          <ac:chgData name="polina-borisova-2005p@mail.ru" userId="7731f9ad43fd42e5" providerId="Windows Live" clId="Web-{B704A6EA-B55D-4F04-A964-5EF18DA7B848}" dt="2024-03-12T17:26:47.359" v="35"/>
          <ac:spMkLst>
            <pc:docMk/>
            <pc:sldMk cId="1351651579" sldId="256"/>
            <ac:spMk id="36" creationId="{7021D92D-08FF-45A6-9109-AC9462C7E8E3}"/>
          </ac:spMkLst>
        </pc:spChg>
        <pc:picChg chg="add mod ord">
          <ac:chgData name="polina-borisova-2005p@mail.ru" userId="7731f9ad43fd42e5" providerId="Windows Live" clId="Web-{B704A6EA-B55D-4F04-A964-5EF18DA7B848}" dt="2024-03-12T17:26:47.359" v="35"/>
          <ac:picMkLst>
            <pc:docMk/>
            <pc:sldMk cId="1351651579" sldId="256"/>
            <ac:picMk id="4" creationId="{D0821C58-750E-E912-E36E-D9B190CF218F}"/>
          </ac:picMkLst>
        </pc:picChg>
        <pc:cxnChg chg="add del">
          <ac:chgData name="polina-borisova-2005p@mail.ru" userId="7731f9ad43fd42e5" providerId="Windows Live" clId="Web-{B704A6EA-B55D-4F04-A964-5EF18DA7B848}" dt="2024-03-12T17:25:55.967" v="22"/>
          <ac:cxnSpMkLst>
            <pc:docMk/>
            <pc:sldMk cId="1351651579" sldId="256"/>
            <ac:cxnSpMk id="11" creationId="{E7A7CD63-7EC3-44F3-95D0-595C4019FF24}"/>
          </ac:cxnSpMkLst>
        </pc:cxnChg>
        <pc:cxnChg chg="add del">
          <ac:chgData name="polina-borisova-2005p@mail.ru" userId="7731f9ad43fd42e5" providerId="Windows Live" clId="Web-{B704A6EA-B55D-4F04-A964-5EF18DA7B848}" dt="2024-03-12T17:26:09.046" v="24"/>
          <ac:cxnSpMkLst>
            <pc:docMk/>
            <pc:sldMk cId="1351651579" sldId="256"/>
            <ac:cxnSpMk id="13" creationId="{313FECB8-44EE-4A45-9F7B-66ECF1C3C888}"/>
          </ac:cxnSpMkLst>
        </pc:cxnChg>
        <pc:cxnChg chg="add">
          <ac:chgData name="polina-borisova-2005p@mail.ru" userId="7731f9ad43fd42e5" providerId="Windows Live" clId="Web-{B704A6EA-B55D-4F04-A964-5EF18DA7B848}" dt="2024-03-12T17:26:47.359" v="35"/>
          <ac:cxnSpMkLst>
            <pc:docMk/>
            <pc:sldMk cId="1351651579" sldId="256"/>
            <ac:cxnSpMk id="35" creationId="{D81E42A3-743C-4C15-9DA8-93AA9AEBFB17}"/>
          </ac:cxnSpMkLst>
        </pc:cxnChg>
      </pc:sldChg>
      <pc:sldChg chg="new del">
        <pc:chgData name="polina-borisova-2005p@mail.ru" userId="7731f9ad43fd42e5" providerId="Windows Live" clId="Web-{B704A6EA-B55D-4F04-A964-5EF18DA7B848}" dt="2024-03-12T17:29:18.693" v="41"/>
        <pc:sldMkLst>
          <pc:docMk/>
          <pc:sldMk cId="2348791302" sldId="257"/>
        </pc:sldMkLst>
      </pc:sldChg>
      <pc:sldChg chg="addSp delSp modSp new mod setBg">
        <pc:chgData name="polina-borisova-2005p@mail.ru" userId="7731f9ad43fd42e5" providerId="Windows Live" clId="Web-{B704A6EA-B55D-4F04-A964-5EF18DA7B848}" dt="2024-03-12T17:33:55.187" v="110" actId="20577"/>
        <pc:sldMkLst>
          <pc:docMk/>
          <pc:sldMk cId="3240432847" sldId="257"/>
        </pc:sldMkLst>
        <pc:spChg chg="del">
          <ac:chgData name="polina-borisova-2005p@mail.ru" userId="7731f9ad43fd42e5" providerId="Windows Live" clId="Web-{B704A6EA-B55D-4F04-A964-5EF18DA7B848}" dt="2024-03-12T17:32:08.324" v="96"/>
          <ac:spMkLst>
            <pc:docMk/>
            <pc:sldMk cId="3240432847" sldId="257"/>
            <ac:spMk id="2" creationId="{7048118A-B05E-3C39-504C-3F418628A1B2}"/>
          </ac:spMkLst>
        </pc:spChg>
        <pc:spChg chg="mod ord">
          <ac:chgData name="polina-borisova-2005p@mail.ru" userId="7731f9ad43fd42e5" providerId="Windows Live" clId="Web-{B704A6EA-B55D-4F04-A964-5EF18DA7B848}" dt="2024-03-12T17:33:55.187" v="110" actId="20577"/>
          <ac:spMkLst>
            <pc:docMk/>
            <pc:sldMk cId="3240432847" sldId="257"/>
            <ac:spMk id="3" creationId="{15574BD4-E7C5-C7F8-DFC4-817CBF846FB6}"/>
          </ac:spMkLst>
        </pc:spChg>
        <pc:spChg chg="mod">
          <ac:chgData name="polina-borisova-2005p@mail.ru" userId="7731f9ad43fd42e5" providerId="Windows Live" clId="Web-{B704A6EA-B55D-4F04-A964-5EF18DA7B848}" dt="2024-03-12T17:32:50.935" v="104"/>
          <ac:spMkLst>
            <pc:docMk/>
            <pc:sldMk cId="3240432847" sldId="257"/>
            <ac:spMk id="4" creationId="{8E83F096-373C-6909-1F20-68CFF16D0577}"/>
          </ac:spMkLst>
        </pc:spChg>
        <pc:spChg chg="add">
          <ac:chgData name="polina-borisova-2005p@mail.ru" userId="7731f9ad43fd42e5" providerId="Windows Live" clId="Web-{B704A6EA-B55D-4F04-A964-5EF18DA7B848}" dt="2024-03-12T17:32:50.935" v="104"/>
          <ac:spMkLst>
            <pc:docMk/>
            <pc:sldMk cId="3240432847" sldId="257"/>
            <ac:spMk id="11" creationId="{72411438-92A5-42B0-9C54-EA4FB32ACB5E}"/>
          </ac:spMkLst>
        </pc:spChg>
        <pc:spChg chg="add">
          <ac:chgData name="polina-borisova-2005p@mail.ru" userId="7731f9ad43fd42e5" providerId="Windows Live" clId="Web-{B704A6EA-B55D-4F04-A964-5EF18DA7B848}" dt="2024-03-12T17:32:50.935" v="104"/>
          <ac:spMkLst>
            <pc:docMk/>
            <pc:sldMk cId="3240432847" sldId="257"/>
            <ac:spMk id="13" creationId="{C5176844-69C3-4F79-BE38-EA5BDDF4FEA4}"/>
          </ac:spMkLst>
        </pc:spChg>
        <pc:spChg chg="add">
          <ac:chgData name="polina-borisova-2005p@mail.ru" userId="7731f9ad43fd42e5" providerId="Windows Live" clId="Web-{B704A6EA-B55D-4F04-A964-5EF18DA7B848}" dt="2024-03-12T17:32:50.935" v="104"/>
          <ac:spMkLst>
            <pc:docMk/>
            <pc:sldMk cId="3240432847" sldId="257"/>
            <ac:spMk id="17" creationId="{A101E513-AF74-4E9D-A31F-99664250722D}"/>
          </ac:spMkLst>
        </pc:spChg>
        <pc:picChg chg="add mod ord">
          <ac:chgData name="polina-borisova-2005p@mail.ru" userId="7731f9ad43fd42e5" providerId="Windows Live" clId="Web-{B704A6EA-B55D-4F04-A964-5EF18DA7B848}" dt="2024-03-12T17:32:50.935" v="104"/>
          <ac:picMkLst>
            <pc:docMk/>
            <pc:sldMk cId="3240432847" sldId="257"/>
            <ac:picMk id="5" creationId="{168E734C-A70A-E355-967C-26EF84345151}"/>
          </ac:picMkLst>
        </pc:picChg>
        <pc:picChg chg="add mod">
          <ac:chgData name="polina-borisova-2005p@mail.ru" userId="7731f9ad43fd42e5" providerId="Windows Live" clId="Web-{B704A6EA-B55D-4F04-A964-5EF18DA7B848}" dt="2024-03-12T17:32:50.935" v="104"/>
          <ac:picMkLst>
            <pc:docMk/>
            <pc:sldMk cId="3240432847" sldId="257"/>
            <ac:picMk id="6" creationId="{D6D6ACA4-942A-9977-A114-9639AF1E1308}"/>
          </ac:picMkLst>
        </pc:picChg>
        <pc:cxnChg chg="add">
          <ac:chgData name="polina-borisova-2005p@mail.ru" userId="7731f9ad43fd42e5" providerId="Windows Live" clId="Web-{B704A6EA-B55D-4F04-A964-5EF18DA7B848}" dt="2024-03-12T17:32:50.935" v="104"/>
          <ac:cxnSpMkLst>
            <pc:docMk/>
            <pc:sldMk cId="3240432847" sldId="257"/>
            <ac:cxnSpMk id="15" creationId="{AEF97C72-3F89-4F0A-9629-01818B389CF0}"/>
          </ac:cxnSpMkLst>
        </pc:cxnChg>
      </pc:sldChg>
      <pc:sldChg chg="addSp modSp new mod setBg">
        <pc:chgData name="polina-borisova-2005p@mail.ru" userId="7731f9ad43fd42e5" providerId="Windows Live" clId="Web-{B704A6EA-B55D-4F04-A964-5EF18DA7B848}" dt="2024-03-12T17:46:29.072" v="351" actId="20577"/>
        <pc:sldMkLst>
          <pc:docMk/>
          <pc:sldMk cId="898990632" sldId="258"/>
        </pc:sldMkLst>
        <pc:spChg chg="mod">
          <ac:chgData name="polina-borisova-2005p@mail.ru" userId="7731f9ad43fd42e5" providerId="Windows Live" clId="Web-{B704A6EA-B55D-4F04-A964-5EF18DA7B848}" dt="2024-03-12T17:46:12.087" v="348" actId="14100"/>
          <ac:spMkLst>
            <pc:docMk/>
            <pc:sldMk cId="898990632" sldId="258"/>
            <ac:spMk id="2" creationId="{90A77F02-1FA7-2584-F40B-C8440BD7F7ED}"/>
          </ac:spMkLst>
        </pc:spChg>
        <pc:spChg chg="mod ord">
          <ac:chgData name="polina-borisova-2005p@mail.ru" userId="7731f9ad43fd42e5" providerId="Windows Live" clId="Web-{B704A6EA-B55D-4F04-A964-5EF18DA7B848}" dt="2024-03-12T17:46:29.072" v="351" actId="20577"/>
          <ac:spMkLst>
            <pc:docMk/>
            <pc:sldMk cId="898990632" sldId="258"/>
            <ac:spMk id="3" creationId="{403420D6-65BF-7C2A-6081-DEDF399ADA65}"/>
          </ac:spMkLst>
        </pc:spChg>
        <pc:spChg chg="add">
          <ac:chgData name="polina-borisova-2005p@mail.ru" userId="7731f9ad43fd42e5" providerId="Windows Live" clId="Web-{B704A6EA-B55D-4F04-A964-5EF18DA7B848}" dt="2024-03-12T17:41:39.640" v="197"/>
          <ac:spMkLst>
            <pc:docMk/>
            <pc:sldMk cId="898990632" sldId="258"/>
            <ac:spMk id="9" creationId="{C5176844-69C3-4F79-BE38-EA5BDDF4FEA4}"/>
          </ac:spMkLst>
        </pc:spChg>
        <pc:spChg chg="add">
          <ac:chgData name="polina-borisova-2005p@mail.ru" userId="7731f9ad43fd42e5" providerId="Windows Live" clId="Web-{B704A6EA-B55D-4F04-A964-5EF18DA7B848}" dt="2024-03-12T17:41:39.640" v="197"/>
          <ac:spMkLst>
            <pc:docMk/>
            <pc:sldMk cId="898990632" sldId="258"/>
            <ac:spMk id="13" creationId="{A101E513-AF74-4E9D-A31F-99664250722D}"/>
          </ac:spMkLst>
        </pc:spChg>
        <pc:picChg chg="add mod">
          <ac:chgData name="polina-borisova-2005p@mail.ru" userId="7731f9ad43fd42e5" providerId="Windows Live" clId="Web-{B704A6EA-B55D-4F04-A964-5EF18DA7B848}" dt="2024-03-12T17:41:39.640" v="197"/>
          <ac:picMkLst>
            <pc:docMk/>
            <pc:sldMk cId="898990632" sldId="258"/>
            <ac:picMk id="4" creationId="{B1887CA2-66C5-733E-6CD8-A51BA69353C6}"/>
          </ac:picMkLst>
        </pc:picChg>
        <pc:cxnChg chg="add">
          <ac:chgData name="polina-borisova-2005p@mail.ru" userId="7731f9ad43fd42e5" providerId="Windows Live" clId="Web-{B704A6EA-B55D-4F04-A964-5EF18DA7B848}" dt="2024-03-12T17:41:39.640" v="197"/>
          <ac:cxnSpMkLst>
            <pc:docMk/>
            <pc:sldMk cId="898990632" sldId="258"/>
            <ac:cxnSpMk id="11" creationId="{DF96FA98-52E5-4AA7-98B9-BE6200CF014D}"/>
          </ac:cxnSpMkLst>
        </pc:cxnChg>
      </pc:sldChg>
      <pc:sldChg chg="new del">
        <pc:chgData name="polina-borisova-2005p@mail.ru" userId="7731f9ad43fd42e5" providerId="Windows Live" clId="Web-{B704A6EA-B55D-4F04-A964-5EF18DA7B848}" dt="2024-03-12T17:35:22.877" v="112"/>
        <pc:sldMkLst>
          <pc:docMk/>
          <pc:sldMk cId="2546337652" sldId="258"/>
        </pc:sldMkLst>
      </pc:sldChg>
      <pc:sldChg chg="new del">
        <pc:chgData name="polina-borisova-2005p@mail.ru" userId="7731f9ad43fd42e5" providerId="Windows Live" clId="Web-{B704A6EA-B55D-4F04-A964-5EF18DA7B848}" dt="2024-03-12T17:29:22.083" v="42"/>
        <pc:sldMkLst>
          <pc:docMk/>
          <pc:sldMk cId="3335833201" sldId="258"/>
        </pc:sldMkLst>
      </pc:sldChg>
      <pc:sldChg chg="modSp new del">
        <pc:chgData name="polina-borisova-2005p@mail.ru" userId="7731f9ad43fd42e5" providerId="Windows Live" clId="Web-{B704A6EA-B55D-4F04-A964-5EF18DA7B848}" dt="2024-03-12T17:37:27.225" v="121"/>
        <pc:sldMkLst>
          <pc:docMk/>
          <pc:sldMk cId="4290187984" sldId="258"/>
        </pc:sldMkLst>
        <pc:spChg chg="mod">
          <ac:chgData name="polina-borisova-2005p@mail.ru" userId="7731f9ad43fd42e5" providerId="Windows Live" clId="Web-{B704A6EA-B55D-4F04-A964-5EF18DA7B848}" dt="2024-03-12T17:35:44.800" v="117" actId="20577"/>
          <ac:spMkLst>
            <pc:docMk/>
            <pc:sldMk cId="4290187984" sldId="258"/>
            <ac:spMk id="2" creationId="{96C24DB3-418E-CC7D-10EF-77EEA641446E}"/>
          </ac:spMkLst>
        </pc:spChg>
        <pc:spChg chg="mod">
          <ac:chgData name="polina-borisova-2005p@mail.ru" userId="7731f9ad43fd42e5" providerId="Windows Live" clId="Web-{B704A6EA-B55D-4F04-A964-5EF18DA7B848}" dt="2024-03-12T17:37:21.678" v="120" actId="20577"/>
          <ac:spMkLst>
            <pc:docMk/>
            <pc:sldMk cId="4290187984" sldId="258"/>
            <ac:spMk id="3" creationId="{32EBA53D-8C95-D8DB-BD01-516B81FFB255}"/>
          </ac:spMkLst>
        </pc:spChg>
      </pc:sldChg>
      <pc:sldChg chg="new del">
        <pc:chgData name="polina-borisova-2005p@mail.ru" userId="7731f9ad43fd42e5" providerId="Windows Live" clId="Web-{B704A6EA-B55D-4F04-A964-5EF18DA7B848}" dt="2024-03-12T17:29:03.208" v="39"/>
        <pc:sldMkLst>
          <pc:docMk/>
          <pc:sldMk cId="698355524" sldId="259"/>
        </pc:sldMkLst>
      </pc:sldChg>
      <pc:sldChg chg="new del">
        <pc:chgData name="polina-borisova-2005p@mail.ru" userId="7731f9ad43fd42e5" providerId="Windows Live" clId="Web-{B704A6EA-B55D-4F04-A964-5EF18DA7B848}" dt="2024-03-12T17:50:34.253" v="362"/>
        <pc:sldMkLst>
          <pc:docMk/>
          <pc:sldMk cId="969192555" sldId="259"/>
        </pc:sldMkLst>
      </pc:sldChg>
      <pc:sldChg chg="addSp delSp modSp new del">
        <pc:chgData name="polina-borisova-2005p@mail.ru" userId="7731f9ad43fd42e5" providerId="Windows Live" clId="Web-{B704A6EA-B55D-4F04-A964-5EF18DA7B848}" dt="2024-03-12T17:50:05.955" v="358"/>
        <pc:sldMkLst>
          <pc:docMk/>
          <pc:sldMk cId="1163280261" sldId="259"/>
        </pc:sldMkLst>
        <pc:spChg chg="del">
          <ac:chgData name="polina-borisova-2005p@mail.ru" userId="7731f9ad43fd42e5" providerId="Windows Live" clId="Web-{B704A6EA-B55D-4F04-A964-5EF18DA7B848}" dt="2024-03-12T17:49:47.376" v="357"/>
          <ac:spMkLst>
            <pc:docMk/>
            <pc:sldMk cId="1163280261" sldId="259"/>
            <ac:spMk id="3" creationId="{EEB8EA52-3477-3EC8-A766-9D3979FFF9C3}"/>
          </ac:spMkLst>
        </pc:spChg>
        <pc:picChg chg="add mod ord">
          <ac:chgData name="polina-borisova-2005p@mail.ru" userId="7731f9ad43fd42e5" providerId="Windows Live" clId="Web-{B704A6EA-B55D-4F04-A964-5EF18DA7B848}" dt="2024-03-12T17:49:47.376" v="357"/>
          <ac:picMkLst>
            <pc:docMk/>
            <pc:sldMk cId="1163280261" sldId="259"/>
            <ac:picMk id="4" creationId="{0EDD1283-B3B0-6231-F616-69E73DBBD443}"/>
          </ac:picMkLst>
        </pc:picChg>
      </pc:sldChg>
      <pc:sldChg chg="new del">
        <pc:chgData name="polina-borisova-2005p@mail.ru" userId="7731f9ad43fd42e5" providerId="Windows Live" clId="Web-{B704A6EA-B55D-4F04-A964-5EF18DA7B848}" dt="2024-03-12T17:49:02.171" v="354"/>
        <pc:sldMkLst>
          <pc:docMk/>
          <pc:sldMk cId="2381126727" sldId="259"/>
        </pc:sldMkLst>
      </pc:sldChg>
      <pc:sldChg chg="addSp delSp modSp new mod setBg">
        <pc:chgData name="polina-borisova-2005p@mail.ru" userId="7731f9ad43fd42e5" providerId="Windows Live" clId="Web-{B704A6EA-B55D-4F04-A964-5EF18DA7B848}" dt="2024-03-12T18:01:03.649" v="594" actId="14100"/>
        <pc:sldMkLst>
          <pc:docMk/>
          <pc:sldMk cId="3275400051" sldId="259"/>
        </pc:sldMkLst>
        <pc:spChg chg="del mod">
          <ac:chgData name="polina-borisova-2005p@mail.ru" userId="7731f9ad43fd42e5" providerId="Windows Live" clId="Web-{B704A6EA-B55D-4F04-A964-5EF18DA7B848}" dt="2024-03-12T17:55:51.467" v="457"/>
          <ac:spMkLst>
            <pc:docMk/>
            <pc:sldMk cId="3275400051" sldId="259"/>
            <ac:spMk id="2" creationId="{E018727E-809A-36AE-5E9B-D6DEDAA62BD9}"/>
          </ac:spMkLst>
        </pc:spChg>
        <pc:spChg chg="mod">
          <ac:chgData name="polina-borisova-2005p@mail.ru" userId="7731f9ad43fd42e5" providerId="Windows Live" clId="Web-{B704A6EA-B55D-4F04-A964-5EF18DA7B848}" dt="2024-03-12T18:01:03.649" v="594" actId="14100"/>
          <ac:spMkLst>
            <pc:docMk/>
            <pc:sldMk cId="3275400051" sldId="259"/>
            <ac:spMk id="3" creationId="{346A6168-B897-EC56-C53B-297E89B6A00B}"/>
          </ac:spMkLst>
        </pc:spChg>
        <pc:spChg chg="add">
          <ac:chgData name="polina-borisova-2005p@mail.ru" userId="7731f9ad43fd42e5" providerId="Windows Live" clId="Web-{B704A6EA-B55D-4F04-A964-5EF18DA7B848}" dt="2024-03-12T17:56:03.248" v="458"/>
          <ac:spMkLst>
            <pc:docMk/>
            <pc:sldMk cId="3275400051" sldId="259"/>
            <ac:spMk id="9" creationId="{DD4C4B28-6B4B-4445-8535-F516D74E4AA9}"/>
          </ac:spMkLst>
        </pc:spChg>
        <pc:spChg chg="add">
          <ac:chgData name="polina-borisova-2005p@mail.ru" userId="7731f9ad43fd42e5" providerId="Windows Live" clId="Web-{B704A6EA-B55D-4F04-A964-5EF18DA7B848}" dt="2024-03-12T17:56:03.248" v="458"/>
          <ac:spMkLst>
            <pc:docMk/>
            <pc:sldMk cId="3275400051" sldId="259"/>
            <ac:spMk id="13" creationId="{55B419A7-F817-4767-8CCB-FB0E189C4ACD}"/>
          </ac:spMkLst>
        </pc:spChg>
        <pc:spChg chg="add">
          <ac:chgData name="polina-borisova-2005p@mail.ru" userId="7731f9ad43fd42e5" providerId="Windows Live" clId="Web-{B704A6EA-B55D-4F04-A964-5EF18DA7B848}" dt="2024-03-12T17:56:03.248" v="458"/>
          <ac:spMkLst>
            <pc:docMk/>
            <pc:sldMk cId="3275400051" sldId="259"/>
            <ac:spMk id="17" creationId="{ADA271CD-3011-4A05-B4A3-80F1794684F2}"/>
          </ac:spMkLst>
        </pc:spChg>
        <pc:picChg chg="add mod">
          <ac:chgData name="polina-borisova-2005p@mail.ru" userId="7731f9ad43fd42e5" providerId="Windows Live" clId="Web-{B704A6EA-B55D-4F04-A964-5EF18DA7B848}" dt="2024-03-12T17:56:03.248" v="458"/>
          <ac:picMkLst>
            <pc:docMk/>
            <pc:sldMk cId="3275400051" sldId="259"/>
            <ac:picMk id="4" creationId="{6D4A1E0F-B000-E935-2DFE-42CCB9AD47A2}"/>
          </ac:picMkLst>
        </pc:picChg>
        <pc:cxnChg chg="add">
          <ac:chgData name="polina-borisova-2005p@mail.ru" userId="7731f9ad43fd42e5" providerId="Windows Live" clId="Web-{B704A6EA-B55D-4F04-A964-5EF18DA7B848}" dt="2024-03-12T17:56:03.248" v="458"/>
          <ac:cxnSpMkLst>
            <pc:docMk/>
            <pc:sldMk cId="3275400051" sldId="259"/>
            <ac:cxnSpMk id="11" creationId="{0CB1C732-7193-4253-8746-850D090A6B4E}"/>
          </ac:cxnSpMkLst>
        </pc:cxnChg>
        <pc:cxnChg chg="add">
          <ac:chgData name="polina-borisova-2005p@mail.ru" userId="7731f9ad43fd42e5" providerId="Windows Live" clId="Web-{B704A6EA-B55D-4F04-A964-5EF18DA7B848}" dt="2024-03-12T17:56:03.248" v="458"/>
          <ac:cxnSpMkLst>
            <pc:docMk/>
            <pc:sldMk cId="3275400051" sldId="259"/>
            <ac:cxnSpMk id="15" creationId="{0552FC00-E6D3-45AF-BE3D-0368141142EE}"/>
          </ac:cxnSpMkLst>
        </pc:cxnChg>
      </pc:sldChg>
      <pc:sldChg chg="new del">
        <pc:chgData name="polina-borisova-2005p@mail.ru" userId="7731f9ad43fd42e5" providerId="Windows Live" clId="Web-{B704A6EA-B55D-4F04-A964-5EF18DA7B848}" dt="2024-03-12T17:50:17.361" v="360"/>
        <pc:sldMkLst>
          <pc:docMk/>
          <pc:sldMk cId="3498108110" sldId="259"/>
        </pc:sldMkLst>
      </pc:sldChg>
      <pc:sldChg chg="new del">
        <pc:chgData name="polina-borisova-2005p@mail.ru" userId="7731f9ad43fd42e5" providerId="Windows Live" clId="Web-{B704A6EA-B55D-4F04-A964-5EF18DA7B848}" dt="2024-03-12T17:29:25.427" v="43"/>
        <pc:sldMkLst>
          <pc:docMk/>
          <pc:sldMk cId="3733747661" sldId="259"/>
        </pc:sldMkLst>
      </pc:sldChg>
      <pc:sldChg chg="new del">
        <pc:chgData name="polina-borisova-2005p@mail.ru" userId="7731f9ad43fd42e5" providerId="Windows Live" clId="Web-{B704A6EA-B55D-4F04-A964-5EF18DA7B848}" dt="2024-03-12T17:51:01.472" v="365"/>
        <pc:sldMkLst>
          <pc:docMk/>
          <pc:sldMk cId="3828975292" sldId="259"/>
        </pc:sldMkLst>
      </pc:sldChg>
      <pc:sldChg chg="new del">
        <pc:chgData name="polina-borisova-2005p@mail.ru" userId="7731f9ad43fd42e5" providerId="Windows Live" clId="Web-{B704A6EA-B55D-4F04-A964-5EF18DA7B848}" dt="2024-03-12T18:04:09.124" v="596"/>
        <pc:sldMkLst>
          <pc:docMk/>
          <pc:sldMk cId="1166369849" sldId="260"/>
        </pc:sldMkLst>
      </pc:sldChg>
      <pc:sldChg chg="modSp new del">
        <pc:chgData name="polina-borisova-2005p@mail.ru" userId="7731f9ad43fd42e5" providerId="Windows Live" clId="Web-{B704A6EA-B55D-4F04-A964-5EF18DA7B848}" dt="2024-03-12T17:51:54.287" v="383"/>
        <pc:sldMkLst>
          <pc:docMk/>
          <pc:sldMk cId="3094728613" sldId="260"/>
        </pc:sldMkLst>
        <pc:spChg chg="mod">
          <ac:chgData name="polina-borisova-2005p@mail.ru" userId="7731f9ad43fd42e5" providerId="Windows Live" clId="Web-{B704A6EA-B55D-4F04-A964-5EF18DA7B848}" dt="2024-03-12T17:51:49.958" v="382" actId="20577"/>
          <ac:spMkLst>
            <pc:docMk/>
            <pc:sldMk cId="3094728613" sldId="260"/>
            <ac:spMk id="3" creationId="{5430E045-9615-1836-55DA-7AD6981CE3AB}"/>
          </ac:spMkLst>
        </pc:spChg>
      </pc:sldChg>
      <pc:sldChg chg="addSp delSp modSp new">
        <pc:chgData name="polina-borisova-2005p@mail.ru" userId="7731f9ad43fd42e5" providerId="Windows Live" clId="Web-{B704A6EA-B55D-4F04-A964-5EF18DA7B848}" dt="2024-03-12T18:12:51.533" v="627" actId="1076"/>
        <pc:sldMkLst>
          <pc:docMk/>
          <pc:sldMk cId="3317114149" sldId="260"/>
        </pc:sldMkLst>
        <pc:spChg chg="del">
          <ac:chgData name="polina-borisova-2005p@mail.ru" userId="7731f9ad43fd42e5" providerId="Windows Live" clId="Web-{B704A6EA-B55D-4F04-A964-5EF18DA7B848}" dt="2024-03-12T18:10:17.512" v="601"/>
          <ac:spMkLst>
            <pc:docMk/>
            <pc:sldMk cId="3317114149" sldId="260"/>
            <ac:spMk id="2" creationId="{46D418AB-F2B3-C5C8-CD3C-B11B5440735A}"/>
          </ac:spMkLst>
        </pc:spChg>
        <pc:spChg chg="mod">
          <ac:chgData name="polina-borisova-2005p@mail.ru" userId="7731f9ad43fd42e5" providerId="Windows Live" clId="Web-{B704A6EA-B55D-4F04-A964-5EF18DA7B848}" dt="2024-03-12T18:12:51.533" v="627" actId="1076"/>
          <ac:spMkLst>
            <pc:docMk/>
            <pc:sldMk cId="3317114149" sldId="260"/>
            <ac:spMk id="3" creationId="{67B815D4-A75E-F895-2463-02B89BD78D2D}"/>
          </ac:spMkLst>
        </pc:spChg>
        <pc:spChg chg="add mod">
          <ac:chgData name="polina-borisova-2005p@mail.ru" userId="7731f9ad43fd42e5" providerId="Windows Live" clId="Web-{B704A6EA-B55D-4F04-A964-5EF18DA7B848}" dt="2024-03-12T18:12:08.547" v="621" actId="20577"/>
          <ac:spMkLst>
            <pc:docMk/>
            <pc:sldMk cId="3317114149" sldId="260"/>
            <ac:spMk id="5" creationId="{A013961F-7AEA-63DA-FDDA-FB62ADDD9F84}"/>
          </ac:spMkLst>
        </pc:spChg>
        <pc:picChg chg="add mod">
          <ac:chgData name="polina-borisova-2005p@mail.ru" userId="7731f9ad43fd42e5" providerId="Windows Live" clId="Web-{B704A6EA-B55D-4F04-A964-5EF18DA7B848}" dt="2024-03-12T18:12:11.063" v="623" actId="1076"/>
          <ac:picMkLst>
            <pc:docMk/>
            <pc:sldMk cId="3317114149" sldId="260"/>
            <ac:picMk id="4" creationId="{1F24CDEE-61B2-286B-111E-1A85DEA7EC41}"/>
          </ac:picMkLst>
        </pc:picChg>
      </pc:sldChg>
      <pc:sldChg chg="new del">
        <pc:chgData name="polina-borisova-2005p@mail.ru" userId="7731f9ad43fd42e5" providerId="Windows Live" clId="Web-{B704A6EA-B55D-4F04-A964-5EF18DA7B848}" dt="2024-03-12T17:49:05.546" v="355"/>
        <pc:sldMkLst>
          <pc:docMk/>
          <pc:sldMk cId="3428551027" sldId="260"/>
        </pc:sldMkLst>
      </pc:sldChg>
      <pc:sldChg chg="new del">
        <pc:chgData name="polina-borisova-2005p@mail.ru" userId="7731f9ad43fd42e5" providerId="Windows Live" clId="Web-{B704A6EA-B55D-4F04-A964-5EF18DA7B848}" dt="2024-03-12T18:35:32.970" v="629"/>
        <pc:sldMkLst>
          <pc:docMk/>
          <pc:sldMk cId="60293728" sldId="261"/>
        </pc:sldMkLst>
      </pc:sldChg>
      <pc:sldChg chg="new del">
        <pc:chgData name="polina-borisova-2005p@mail.ru" userId="7731f9ad43fd42e5" providerId="Windows Live" clId="Web-{B704A6EA-B55D-4F04-A964-5EF18DA7B848}" dt="2024-03-12T18:40:14.885" v="638"/>
        <pc:sldMkLst>
          <pc:docMk/>
          <pc:sldMk cId="1778899543" sldId="261"/>
        </pc:sldMkLst>
      </pc:sldChg>
      <pc:sldChg chg="addSp delSp modSp new mod setBg">
        <pc:chgData name="polina-borisova-2005p@mail.ru" userId="7731f9ad43fd42e5" providerId="Windows Live" clId="Web-{B704A6EA-B55D-4F04-A964-5EF18DA7B848}" dt="2024-03-12T18:54:50.554" v="688" actId="1076"/>
        <pc:sldMkLst>
          <pc:docMk/>
          <pc:sldMk cId="4052805343" sldId="262"/>
        </pc:sldMkLst>
        <pc:spChg chg="mod">
          <ac:chgData name="polina-borisova-2005p@mail.ru" userId="7731f9ad43fd42e5" providerId="Windows Live" clId="Web-{B704A6EA-B55D-4F04-A964-5EF18DA7B848}" dt="2024-03-12T18:53:36.239" v="685" actId="14100"/>
          <ac:spMkLst>
            <pc:docMk/>
            <pc:sldMk cId="4052805343" sldId="262"/>
            <ac:spMk id="2" creationId="{03313210-FFEA-D53B-0F39-09F34D3C00F2}"/>
          </ac:spMkLst>
        </pc:spChg>
        <pc:spChg chg="mod">
          <ac:chgData name="polina-borisova-2005p@mail.ru" userId="7731f9ad43fd42e5" providerId="Windows Live" clId="Web-{B704A6EA-B55D-4F04-A964-5EF18DA7B848}" dt="2024-03-12T18:54:16.272" v="687" actId="20577"/>
          <ac:spMkLst>
            <pc:docMk/>
            <pc:sldMk cId="4052805343" sldId="262"/>
            <ac:spMk id="3" creationId="{2417EA05-3446-C2C8-054E-E2C5A9619EE4}"/>
          </ac:spMkLst>
        </pc:spChg>
        <pc:spChg chg="add del">
          <ac:chgData name="polina-borisova-2005p@mail.ru" userId="7731f9ad43fd42e5" providerId="Windows Live" clId="Web-{B704A6EA-B55D-4F04-A964-5EF18DA7B848}" dt="2024-03-12T18:48:51.792" v="645"/>
          <ac:spMkLst>
            <pc:docMk/>
            <pc:sldMk cId="4052805343" sldId="262"/>
            <ac:spMk id="9" creationId="{DD4C4B28-6B4B-4445-8535-F516D74E4AA9}"/>
          </ac:spMkLst>
        </pc:spChg>
        <pc:spChg chg="add del">
          <ac:chgData name="polina-borisova-2005p@mail.ru" userId="7731f9ad43fd42e5" providerId="Windows Live" clId="Web-{B704A6EA-B55D-4F04-A964-5EF18DA7B848}" dt="2024-03-12T18:48:51.792" v="645"/>
          <ac:spMkLst>
            <pc:docMk/>
            <pc:sldMk cId="4052805343" sldId="262"/>
            <ac:spMk id="13" creationId="{55B419A7-F817-4767-8CCB-FB0E189C4ACD}"/>
          </ac:spMkLst>
        </pc:spChg>
        <pc:spChg chg="add del">
          <ac:chgData name="polina-borisova-2005p@mail.ru" userId="7731f9ad43fd42e5" providerId="Windows Live" clId="Web-{B704A6EA-B55D-4F04-A964-5EF18DA7B848}" dt="2024-03-12T18:48:51.792" v="645"/>
          <ac:spMkLst>
            <pc:docMk/>
            <pc:sldMk cId="4052805343" sldId="262"/>
            <ac:spMk id="17" creationId="{ADA271CD-3011-4A05-B4A3-80F1794684F2}"/>
          </ac:spMkLst>
        </pc:spChg>
        <pc:spChg chg="add">
          <ac:chgData name="polina-borisova-2005p@mail.ru" userId="7731f9ad43fd42e5" providerId="Windows Live" clId="Web-{B704A6EA-B55D-4F04-A964-5EF18DA7B848}" dt="2024-03-12T18:48:51.808" v="646"/>
          <ac:spMkLst>
            <pc:docMk/>
            <pc:sldMk cId="4052805343" sldId="262"/>
            <ac:spMk id="19" creationId="{DD4C4B28-6B4B-4445-8535-F516D74E4AA9}"/>
          </ac:spMkLst>
        </pc:spChg>
        <pc:spChg chg="add">
          <ac:chgData name="polina-borisova-2005p@mail.ru" userId="7731f9ad43fd42e5" providerId="Windows Live" clId="Web-{B704A6EA-B55D-4F04-A964-5EF18DA7B848}" dt="2024-03-12T18:48:51.808" v="646"/>
          <ac:spMkLst>
            <pc:docMk/>
            <pc:sldMk cId="4052805343" sldId="262"/>
            <ac:spMk id="21" creationId="{55B419A7-F817-4767-8CCB-FB0E189C4ACD}"/>
          </ac:spMkLst>
        </pc:spChg>
        <pc:spChg chg="add">
          <ac:chgData name="polina-borisova-2005p@mail.ru" userId="7731f9ad43fd42e5" providerId="Windows Live" clId="Web-{B704A6EA-B55D-4F04-A964-5EF18DA7B848}" dt="2024-03-12T18:48:51.808" v="646"/>
          <ac:spMkLst>
            <pc:docMk/>
            <pc:sldMk cId="4052805343" sldId="262"/>
            <ac:spMk id="23" creationId="{7021D92D-08FF-45A6-9109-AC9462C7E8E3}"/>
          </ac:spMkLst>
        </pc:spChg>
        <pc:picChg chg="add mod">
          <ac:chgData name="polina-borisova-2005p@mail.ru" userId="7731f9ad43fd42e5" providerId="Windows Live" clId="Web-{B704A6EA-B55D-4F04-A964-5EF18DA7B848}" dt="2024-03-12T18:54:50.554" v="688" actId="1076"/>
          <ac:picMkLst>
            <pc:docMk/>
            <pc:sldMk cId="4052805343" sldId="262"/>
            <ac:picMk id="4" creationId="{B3ABF702-A1FA-08B9-B9FA-604FED24F513}"/>
          </ac:picMkLst>
        </pc:picChg>
        <pc:cxnChg chg="add del">
          <ac:chgData name="polina-borisova-2005p@mail.ru" userId="7731f9ad43fd42e5" providerId="Windows Live" clId="Web-{B704A6EA-B55D-4F04-A964-5EF18DA7B848}" dt="2024-03-12T18:48:51.792" v="645"/>
          <ac:cxnSpMkLst>
            <pc:docMk/>
            <pc:sldMk cId="4052805343" sldId="262"/>
            <ac:cxnSpMk id="11" creationId="{0CB1C732-7193-4253-8746-850D090A6B4E}"/>
          </ac:cxnSpMkLst>
        </pc:cxnChg>
        <pc:cxnChg chg="add del">
          <ac:chgData name="polina-borisova-2005p@mail.ru" userId="7731f9ad43fd42e5" providerId="Windows Live" clId="Web-{B704A6EA-B55D-4F04-A964-5EF18DA7B848}" dt="2024-03-12T18:48:51.792" v="645"/>
          <ac:cxnSpMkLst>
            <pc:docMk/>
            <pc:sldMk cId="4052805343" sldId="262"/>
            <ac:cxnSpMk id="15" creationId="{0552FC00-E6D3-45AF-BE3D-0368141142EE}"/>
          </ac:cxnSpMkLst>
        </pc:cxnChg>
        <pc:cxnChg chg="add">
          <ac:chgData name="polina-borisova-2005p@mail.ru" userId="7731f9ad43fd42e5" providerId="Windows Live" clId="Web-{B704A6EA-B55D-4F04-A964-5EF18DA7B848}" dt="2024-03-12T18:48:51.808" v="646"/>
          <ac:cxnSpMkLst>
            <pc:docMk/>
            <pc:sldMk cId="4052805343" sldId="262"/>
            <ac:cxnSpMk id="20" creationId="{0CB1C732-7193-4253-8746-850D090A6B4E}"/>
          </ac:cxnSpMkLst>
        </pc:cxnChg>
        <pc:cxnChg chg="add">
          <ac:chgData name="polina-borisova-2005p@mail.ru" userId="7731f9ad43fd42e5" providerId="Windows Live" clId="Web-{B704A6EA-B55D-4F04-A964-5EF18DA7B848}" dt="2024-03-12T18:48:51.808" v="646"/>
          <ac:cxnSpMkLst>
            <pc:docMk/>
            <pc:sldMk cId="4052805343" sldId="262"/>
            <ac:cxnSpMk id="22" creationId="{D81E42A3-743C-4C15-9DA8-93AA9AEBFB17}"/>
          </ac:cxnSpMkLst>
        </pc:cxnChg>
      </pc:sldChg>
      <pc:sldChg chg="addSp modSp new mod setBg">
        <pc:chgData name="polina-borisova-2005p@mail.ru" userId="7731f9ad43fd42e5" providerId="Windows Live" clId="Web-{B704A6EA-B55D-4F04-A964-5EF18DA7B848}" dt="2024-03-12T19:56:56.530" v="736" actId="20577"/>
        <pc:sldMkLst>
          <pc:docMk/>
          <pc:sldMk cId="11161605" sldId="263"/>
        </pc:sldMkLst>
        <pc:spChg chg="mod">
          <ac:chgData name="polina-borisova-2005p@mail.ru" userId="7731f9ad43fd42e5" providerId="Windows Live" clId="Web-{B704A6EA-B55D-4F04-A964-5EF18DA7B848}" dt="2024-03-12T19:56:56.530" v="736" actId="20577"/>
          <ac:spMkLst>
            <pc:docMk/>
            <pc:sldMk cId="11161605" sldId="263"/>
            <ac:spMk id="2" creationId="{0F7FEAE3-F26A-F126-CE1E-6364975786A9}"/>
          </ac:spMkLst>
        </pc:spChg>
        <pc:spChg chg="mod">
          <ac:chgData name="polina-borisova-2005p@mail.ru" userId="7731f9ad43fd42e5" providerId="Windows Live" clId="Web-{B704A6EA-B55D-4F04-A964-5EF18DA7B848}" dt="2024-03-12T19:56:24.793" v="714" actId="1076"/>
          <ac:spMkLst>
            <pc:docMk/>
            <pc:sldMk cId="11161605" sldId="263"/>
            <ac:spMk id="3" creationId="{78B43819-2A1F-C301-2947-EE7F9DCF9A66}"/>
          </ac:spMkLst>
        </pc:spChg>
        <pc:spChg chg="add">
          <ac:chgData name="polina-borisova-2005p@mail.ru" userId="7731f9ad43fd42e5" providerId="Windows Live" clId="Web-{B704A6EA-B55D-4F04-A964-5EF18DA7B848}" dt="2024-03-12T19:52:13.946" v="697"/>
          <ac:spMkLst>
            <pc:docMk/>
            <pc:sldMk cId="11161605" sldId="263"/>
            <ac:spMk id="9" creationId="{DD4C4B28-6B4B-4445-8535-F516D74E4AA9}"/>
          </ac:spMkLst>
        </pc:spChg>
        <pc:spChg chg="add">
          <ac:chgData name="polina-borisova-2005p@mail.ru" userId="7731f9ad43fd42e5" providerId="Windows Live" clId="Web-{B704A6EA-B55D-4F04-A964-5EF18DA7B848}" dt="2024-03-12T19:52:13.946" v="697"/>
          <ac:spMkLst>
            <pc:docMk/>
            <pc:sldMk cId="11161605" sldId="263"/>
            <ac:spMk id="13" creationId="{55B419A7-F817-4767-8CCB-FB0E189C4ACD}"/>
          </ac:spMkLst>
        </pc:spChg>
        <pc:spChg chg="add">
          <ac:chgData name="polina-borisova-2005p@mail.ru" userId="7731f9ad43fd42e5" providerId="Windows Live" clId="Web-{B704A6EA-B55D-4F04-A964-5EF18DA7B848}" dt="2024-03-12T19:52:13.946" v="697"/>
          <ac:spMkLst>
            <pc:docMk/>
            <pc:sldMk cId="11161605" sldId="263"/>
            <ac:spMk id="15" creationId="{868BA1FB-7158-4051-A255-70F5F21FD8A1}"/>
          </ac:spMkLst>
        </pc:spChg>
        <pc:spChg chg="add">
          <ac:chgData name="polina-borisova-2005p@mail.ru" userId="7731f9ad43fd42e5" providerId="Windows Live" clId="Web-{B704A6EA-B55D-4F04-A964-5EF18DA7B848}" dt="2024-03-12T19:52:13.946" v="697"/>
          <ac:spMkLst>
            <pc:docMk/>
            <pc:sldMk cId="11161605" sldId="263"/>
            <ac:spMk id="19" creationId="{7021D92D-08FF-45A6-9109-AC9462C7E8E3}"/>
          </ac:spMkLst>
        </pc:spChg>
        <pc:picChg chg="add mod ord">
          <ac:chgData name="polina-borisova-2005p@mail.ru" userId="7731f9ad43fd42e5" providerId="Windows Live" clId="Web-{B704A6EA-B55D-4F04-A964-5EF18DA7B848}" dt="2024-03-12T19:54:12.049" v="703" actId="1076"/>
          <ac:picMkLst>
            <pc:docMk/>
            <pc:sldMk cId="11161605" sldId="263"/>
            <ac:picMk id="4" creationId="{A93E3807-25D5-76B0-C2EA-067DDFB53A22}"/>
          </ac:picMkLst>
        </pc:picChg>
        <pc:cxnChg chg="add">
          <ac:chgData name="polina-borisova-2005p@mail.ru" userId="7731f9ad43fd42e5" providerId="Windows Live" clId="Web-{B704A6EA-B55D-4F04-A964-5EF18DA7B848}" dt="2024-03-12T19:52:13.946" v="697"/>
          <ac:cxnSpMkLst>
            <pc:docMk/>
            <pc:sldMk cId="11161605" sldId="263"/>
            <ac:cxnSpMk id="11" creationId="{0CB1C732-7193-4253-8746-850D090A6B4E}"/>
          </ac:cxnSpMkLst>
        </pc:cxnChg>
        <pc:cxnChg chg="add">
          <ac:chgData name="polina-borisova-2005p@mail.ru" userId="7731f9ad43fd42e5" providerId="Windows Live" clId="Web-{B704A6EA-B55D-4F04-A964-5EF18DA7B848}" dt="2024-03-12T19:52:13.946" v="697"/>
          <ac:cxnSpMkLst>
            <pc:docMk/>
            <pc:sldMk cId="11161605" sldId="263"/>
            <ac:cxnSpMk id="17" creationId="{D81E42A3-743C-4C15-9DA8-93AA9AEBFB17}"/>
          </ac:cxnSpMkLst>
        </pc:cxnChg>
      </pc:sldChg>
      <pc:sldMasterChg chg="add del addSldLayout delSldLayout">
        <pc:chgData name="polina-borisova-2005p@mail.ru" userId="7731f9ad43fd42e5" providerId="Windows Live" clId="Web-{B704A6EA-B55D-4F04-A964-5EF18DA7B848}" dt="2024-03-12T17:26:47.359" v="35"/>
        <pc:sldMasterMkLst>
          <pc:docMk/>
          <pc:sldMasterMk cId="3154979492" sldId="2147483648"/>
        </pc:sldMasterMkLst>
        <pc:sldLayoutChg chg="add del">
          <pc:chgData name="polina-borisova-2005p@mail.ru" userId="7731f9ad43fd42e5" providerId="Windows Live" clId="Web-{B704A6EA-B55D-4F04-A964-5EF18DA7B848}" dt="2024-03-12T17:26:47.359" v="35"/>
          <pc:sldLayoutMkLst>
            <pc:docMk/>
            <pc:sldMasterMk cId="3154979492" sldId="2147483648"/>
            <pc:sldLayoutMk cId="161079921" sldId="2147483649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47.359" v="35"/>
          <pc:sldLayoutMkLst>
            <pc:docMk/>
            <pc:sldMasterMk cId="3154979492" sldId="2147483648"/>
            <pc:sldLayoutMk cId="2703711724" sldId="2147483650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47.359" v="35"/>
          <pc:sldLayoutMkLst>
            <pc:docMk/>
            <pc:sldMasterMk cId="3154979492" sldId="2147483648"/>
            <pc:sldLayoutMk cId="4076369896" sldId="2147483651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47.359" v="35"/>
          <pc:sldLayoutMkLst>
            <pc:docMk/>
            <pc:sldMasterMk cId="3154979492" sldId="2147483648"/>
            <pc:sldLayoutMk cId="2625762208" sldId="2147483652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47.359" v="35"/>
          <pc:sldLayoutMkLst>
            <pc:docMk/>
            <pc:sldMasterMk cId="3154979492" sldId="2147483648"/>
            <pc:sldLayoutMk cId="188002762" sldId="2147483653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47.359" v="35"/>
          <pc:sldLayoutMkLst>
            <pc:docMk/>
            <pc:sldMasterMk cId="3154979492" sldId="2147483648"/>
            <pc:sldLayoutMk cId="2295335545" sldId="2147483654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47.359" v="35"/>
          <pc:sldLayoutMkLst>
            <pc:docMk/>
            <pc:sldMasterMk cId="3154979492" sldId="2147483648"/>
            <pc:sldLayoutMk cId="1988754143" sldId="2147483655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47.359" v="35"/>
          <pc:sldLayoutMkLst>
            <pc:docMk/>
            <pc:sldMasterMk cId="3154979492" sldId="2147483648"/>
            <pc:sldLayoutMk cId="3665695281" sldId="2147483656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47.359" v="35"/>
          <pc:sldLayoutMkLst>
            <pc:docMk/>
            <pc:sldMasterMk cId="3154979492" sldId="2147483648"/>
            <pc:sldLayoutMk cId="2134169247" sldId="2147483657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47.359" v="35"/>
          <pc:sldLayoutMkLst>
            <pc:docMk/>
            <pc:sldMasterMk cId="3154979492" sldId="2147483648"/>
            <pc:sldLayoutMk cId="2065727480" sldId="2147483658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47.359" v="35"/>
          <pc:sldLayoutMkLst>
            <pc:docMk/>
            <pc:sldMasterMk cId="3154979492" sldId="2147483648"/>
            <pc:sldLayoutMk cId="812261758" sldId="2147483659"/>
          </pc:sldLayoutMkLst>
        </pc:sldLayoutChg>
      </pc:sldMasterChg>
      <pc:sldMasterChg chg="add del replId addSldLayout delSldLayout">
        <pc:chgData name="polina-borisova-2005p@mail.ru" userId="7731f9ad43fd42e5" providerId="Windows Live" clId="Web-{B704A6EA-B55D-4F04-A964-5EF18DA7B848}" dt="2024-03-12T17:26:34.250" v="30"/>
        <pc:sldMasterMkLst>
          <pc:docMk/>
          <pc:sldMasterMk cId="1137918896" sldId="2147483660"/>
        </pc:sldMasterMkLst>
        <pc:sldLayoutChg chg="add del">
          <pc:chgData name="polina-borisova-2005p@mail.ru" userId="7731f9ad43fd42e5" providerId="Windows Live" clId="Web-{B704A6EA-B55D-4F04-A964-5EF18DA7B848}" dt="2024-03-12T17:26:34.250" v="30"/>
          <pc:sldLayoutMkLst>
            <pc:docMk/>
            <pc:sldMasterMk cId="1137918896" sldId="2147483660"/>
            <pc:sldLayoutMk cId="860619228" sldId="2147483661"/>
          </pc:sldLayoutMkLst>
        </pc:sldLayoutChg>
        <pc:sldLayoutChg chg="add del replId">
          <pc:chgData name="polina-borisova-2005p@mail.ru" userId="7731f9ad43fd42e5" providerId="Windows Live" clId="Web-{B704A6EA-B55D-4F04-A964-5EF18DA7B848}" dt="2024-03-12T17:26:34.250" v="30"/>
          <pc:sldLayoutMkLst>
            <pc:docMk/>
            <pc:sldMasterMk cId="1137918896" sldId="2147483660"/>
            <pc:sldLayoutMk cId="3670683659" sldId="2147483662"/>
          </pc:sldLayoutMkLst>
        </pc:sldLayoutChg>
        <pc:sldLayoutChg chg="add del replId">
          <pc:chgData name="polina-borisova-2005p@mail.ru" userId="7731f9ad43fd42e5" providerId="Windows Live" clId="Web-{B704A6EA-B55D-4F04-A964-5EF18DA7B848}" dt="2024-03-12T17:26:34.250" v="30"/>
          <pc:sldLayoutMkLst>
            <pc:docMk/>
            <pc:sldMasterMk cId="1137918896" sldId="2147483660"/>
            <pc:sldLayoutMk cId="586693666" sldId="2147483663"/>
          </pc:sldLayoutMkLst>
        </pc:sldLayoutChg>
        <pc:sldLayoutChg chg="add del replId">
          <pc:chgData name="polina-borisova-2005p@mail.ru" userId="7731f9ad43fd42e5" providerId="Windows Live" clId="Web-{B704A6EA-B55D-4F04-A964-5EF18DA7B848}" dt="2024-03-12T17:26:34.250" v="30"/>
          <pc:sldLayoutMkLst>
            <pc:docMk/>
            <pc:sldMasterMk cId="1137918896" sldId="2147483660"/>
            <pc:sldLayoutMk cId="4124010093" sldId="2147483664"/>
          </pc:sldLayoutMkLst>
        </pc:sldLayoutChg>
        <pc:sldLayoutChg chg="add del replId">
          <pc:chgData name="polina-borisova-2005p@mail.ru" userId="7731f9ad43fd42e5" providerId="Windows Live" clId="Web-{B704A6EA-B55D-4F04-A964-5EF18DA7B848}" dt="2024-03-12T17:26:34.250" v="30"/>
          <pc:sldLayoutMkLst>
            <pc:docMk/>
            <pc:sldMasterMk cId="1137918896" sldId="2147483660"/>
            <pc:sldLayoutMk cId="2531243834" sldId="2147483665"/>
          </pc:sldLayoutMkLst>
        </pc:sldLayoutChg>
        <pc:sldLayoutChg chg="add del replId">
          <pc:chgData name="polina-borisova-2005p@mail.ru" userId="7731f9ad43fd42e5" providerId="Windows Live" clId="Web-{B704A6EA-B55D-4F04-A964-5EF18DA7B848}" dt="2024-03-12T17:26:34.250" v="30"/>
          <pc:sldLayoutMkLst>
            <pc:docMk/>
            <pc:sldMasterMk cId="1137918896" sldId="2147483660"/>
            <pc:sldLayoutMk cId="823146893" sldId="2147483666"/>
          </pc:sldLayoutMkLst>
        </pc:sldLayoutChg>
        <pc:sldLayoutChg chg="add del replId">
          <pc:chgData name="polina-borisova-2005p@mail.ru" userId="7731f9ad43fd42e5" providerId="Windows Live" clId="Web-{B704A6EA-B55D-4F04-A964-5EF18DA7B848}" dt="2024-03-12T17:26:34.250" v="30"/>
          <pc:sldLayoutMkLst>
            <pc:docMk/>
            <pc:sldMasterMk cId="1137918896" sldId="2147483660"/>
            <pc:sldLayoutMk cId="3387670882" sldId="2147483667"/>
          </pc:sldLayoutMkLst>
        </pc:sldLayoutChg>
        <pc:sldLayoutChg chg="add del replId">
          <pc:chgData name="polina-borisova-2005p@mail.ru" userId="7731f9ad43fd42e5" providerId="Windows Live" clId="Web-{B704A6EA-B55D-4F04-A964-5EF18DA7B848}" dt="2024-03-12T17:26:34.250" v="30"/>
          <pc:sldLayoutMkLst>
            <pc:docMk/>
            <pc:sldMasterMk cId="1137918896" sldId="2147483660"/>
            <pc:sldLayoutMk cId="3814023869" sldId="2147483668"/>
          </pc:sldLayoutMkLst>
        </pc:sldLayoutChg>
        <pc:sldLayoutChg chg="add del replId">
          <pc:chgData name="polina-borisova-2005p@mail.ru" userId="7731f9ad43fd42e5" providerId="Windows Live" clId="Web-{B704A6EA-B55D-4F04-A964-5EF18DA7B848}" dt="2024-03-12T17:26:34.250" v="30"/>
          <pc:sldLayoutMkLst>
            <pc:docMk/>
            <pc:sldMasterMk cId="1137918896" sldId="2147483660"/>
            <pc:sldLayoutMk cId="4183100800" sldId="2147483669"/>
          </pc:sldLayoutMkLst>
        </pc:sldLayoutChg>
        <pc:sldLayoutChg chg="add del replId">
          <pc:chgData name="polina-borisova-2005p@mail.ru" userId="7731f9ad43fd42e5" providerId="Windows Live" clId="Web-{B704A6EA-B55D-4F04-A964-5EF18DA7B848}" dt="2024-03-12T17:26:34.250" v="30"/>
          <pc:sldLayoutMkLst>
            <pc:docMk/>
            <pc:sldMasterMk cId="1137918896" sldId="2147483660"/>
            <pc:sldLayoutMk cId="1754291818" sldId="2147483670"/>
          </pc:sldLayoutMkLst>
        </pc:sldLayoutChg>
        <pc:sldLayoutChg chg="add del replId">
          <pc:chgData name="polina-borisova-2005p@mail.ru" userId="7731f9ad43fd42e5" providerId="Windows Live" clId="Web-{B704A6EA-B55D-4F04-A964-5EF18DA7B848}" dt="2024-03-12T17:26:34.250" v="30"/>
          <pc:sldLayoutMkLst>
            <pc:docMk/>
            <pc:sldMasterMk cId="1137918896" sldId="2147483660"/>
            <pc:sldLayoutMk cId="927046487" sldId="2147483671"/>
          </pc:sldLayoutMkLst>
        </pc:sldLayoutChg>
      </pc:sldMasterChg>
      <pc:sldMasterChg chg="add del addSldLayout delSldLayout">
        <pc:chgData name="polina-borisova-2005p@mail.ru" userId="7731f9ad43fd42e5" providerId="Windows Live" clId="Web-{B704A6EA-B55D-4F04-A964-5EF18DA7B848}" dt="2024-03-12T17:26:28.281" v="28"/>
        <pc:sldMasterMkLst>
          <pc:docMk/>
          <pc:sldMasterMk cId="2063819643" sldId="2147483673"/>
        </pc:sldMasterMkLst>
        <pc:sldLayoutChg chg="add del">
          <pc:chgData name="polina-borisova-2005p@mail.ru" userId="7731f9ad43fd42e5" providerId="Windows Live" clId="Web-{B704A6EA-B55D-4F04-A964-5EF18DA7B848}" dt="2024-03-12T17:26:28.281" v="28"/>
          <pc:sldLayoutMkLst>
            <pc:docMk/>
            <pc:sldMasterMk cId="2063819643" sldId="2147483673"/>
            <pc:sldLayoutMk cId="2244099685" sldId="2147483662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28.281" v="28"/>
          <pc:sldLayoutMkLst>
            <pc:docMk/>
            <pc:sldMasterMk cId="2063819643" sldId="2147483673"/>
            <pc:sldLayoutMk cId="2137070001" sldId="2147483663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28.281" v="28"/>
          <pc:sldLayoutMkLst>
            <pc:docMk/>
            <pc:sldMasterMk cId="2063819643" sldId="2147483673"/>
            <pc:sldLayoutMk cId="58523853" sldId="2147483664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28.281" v="28"/>
          <pc:sldLayoutMkLst>
            <pc:docMk/>
            <pc:sldMasterMk cId="2063819643" sldId="2147483673"/>
            <pc:sldLayoutMk cId="4084996660" sldId="2147483665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28.281" v="28"/>
          <pc:sldLayoutMkLst>
            <pc:docMk/>
            <pc:sldMasterMk cId="2063819643" sldId="2147483673"/>
            <pc:sldLayoutMk cId="2018479424" sldId="2147483666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28.281" v="28"/>
          <pc:sldLayoutMkLst>
            <pc:docMk/>
            <pc:sldMasterMk cId="2063819643" sldId="2147483673"/>
            <pc:sldLayoutMk cId="1128251098" sldId="2147483667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28.281" v="28"/>
          <pc:sldLayoutMkLst>
            <pc:docMk/>
            <pc:sldMasterMk cId="2063819643" sldId="2147483673"/>
            <pc:sldLayoutMk cId="649528176" sldId="2147483668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28.281" v="28"/>
          <pc:sldLayoutMkLst>
            <pc:docMk/>
            <pc:sldMasterMk cId="2063819643" sldId="2147483673"/>
            <pc:sldLayoutMk cId="225278013" sldId="2147483669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28.281" v="28"/>
          <pc:sldLayoutMkLst>
            <pc:docMk/>
            <pc:sldMasterMk cId="2063819643" sldId="2147483673"/>
            <pc:sldLayoutMk cId="1199646774" sldId="2147483670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28.281" v="28"/>
          <pc:sldLayoutMkLst>
            <pc:docMk/>
            <pc:sldMasterMk cId="2063819643" sldId="2147483673"/>
            <pc:sldLayoutMk cId="1942872979" sldId="2147483671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28.281" v="28"/>
          <pc:sldLayoutMkLst>
            <pc:docMk/>
            <pc:sldMasterMk cId="2063819643" sldId="2147483673"/>
            <pc:sldLayoutMk cId="4062497802" sldId="2147483672"/>
          </pc:sldLayoutMkLst>
        </pc:sldLayoutChg>
      </pc:sldMasterChg>
      <pc:sldMasterChg chg="add del addSldLayout delSldLayout">
        <pc:chgData name="polina-borisova-2005p@mail.ru" userId="7731f9ad43fd42e5" providerId="Windows Live" clId="Web-{B704A6EA-B55D-4F04-A964-5EF18DA7B848}" dt="2024-03-12T17:25:55.967" v="22"/>
        <pc:sldMasterMkLst>
          <pc:docMk/>
          <pc:sldMasterMk cId="4179379225" sldId="2147483673"/>
        </pc:sldMasterMkLst>
        <pc:sldLayoutChg chg="add del">
          <pc:chgData name="polina-borisova-2005p@mail.ru" userId="7731f9ad43fd42e5" providerId="Windows Live" clId="Web-{B704A6EA-B55D-4F04-A964-5EF18DA7B848}" dt="2024-03-12T17:25:55.967" v="22"/>
          <pc:sldLayoutMkLst>
            <pc:docMk/>
            <pc:sldMasterMk cId="4179379225" sldId="2147483673"/>
            <pc:sldLayoutMk cId="2681562523" sldId="2147483662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5:55.967" v="22"/>
          <pc:sldLayoutMkLst>
            <pc:docMk/>
            <pc:sldMasterMk cId="4179379225" sldId="2147483673"/>
            <pc:sldLayoutMk cId="2407227999" sldId="2147483663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5:55.967" v="22"/>
          <pc:sldLayoutMkLst>
            <pc:docMk/>
            <pc:sldMasterMk cId="4179379225" sldId="2147483673"/>
            <pc:sldLayoutMk cId="4281650015" sldId="2147483664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5:55.967" v="22"/>
          <pc:sldLayoutMkLst>
            <pc:docMk/>
            <pc:sldMasterMk cId="4179379225" sldId="2147483673"/>
            <pc:sldLayoutMk cId="1115657356" sldId="2147483665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5:55.967" v="22"/>
          <pc:sldLayoutMkLst>
            <pc:docMk/>
            <pc:sldMasterMk cId="4179379225" sldId="2147483673"/>
            <pc:sldLayoutMk cId="1830699187" sldId="2147483666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5:55.967" v="22"/>
          <pc:sldLayoutMkLst>
            <pc:docMk/>
            <pc:sldMasterMk cId="4179379225" sldId="2147483673"/>
            <pc:sldLayoutMk cId="919237057" sldId="2147483667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5:55.967" v="22"/>
          <pc:sldLayoutMkLst>
            <pc:docMk/>
            <pc:sldMasterMk cId="4179379225" sldId="2147483673"/>
            <pc:sldLayoutMk cId="3460867978" sldId="2147483668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5:55.967" v="22"/>
          <pc:sldLayoutMkLst>
            <pc:docMk/>
            <pc:sldMasterMk cId="4179379225" sldId="2147483673"/>
            <pc:sldLayoutMk cId="504342579" sldId="2147483669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5:55.967" v="22"/>
          <pc:sldLayoutMkLst>
            <pc:docMk/>
            <pc:sldMasterMk cId="4179379225" sldId="2147483673"/>
            <pc:sldLayoutMk cId="133880143" sldId="2147483670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5:55.967" v="22"/>
          <pc:sldLayoutMkLst>
            <pc:docMk/>
            <pc:sldMasterMk cId="4179379225" sldId="2147483673"/>
            <pc:sldLayoutMk cId="2321247030" sldId="2147483671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5:55.967" v="22"/>
          <pc:sldLayoutMkLst>
            <pc:docMk/>
            <pc:sldMasterMk cId="4179379225" sldId="2147483673"/>
            <pc:sldLayoutMk cId="3433451447" sldId="2147483672"/>
          </pc:sldLayoutMkLst>
        </pc:sldLayoutChg>
      </pc:sldMasterChg>
      <pc:sldMasterChg chg="add del addSldLayout delSldLayout">
        <pc:chgData name="polina-borisova-2005p@mail.ru" userId="7731f9ad43fd42e5" providerId="Windows Live" clId="Web-{B704A6EA-B55D-4F04-A964-5EF18DA7B848}" dt="2024-03-12T17:26:09.046" v="24"/>
        <pc:sldMasterMkLst>
          <pc:docMk/>
          <pc:sldMasterMk cId="2440136038" sldId="2147483686"/>
        </pc:sldMasterMkLst>
        <pc:sldLayoutChg chg="add del">
          <pc:chgData name="polina-borisova-2005p@mail.ru" userId="7731f9ad43fd42e5" providerId="Windows Live" clId="Web-{B704A6EA-B55D-4F04-A964-5EF18DA7B848}" dt="2024-03-12T17:26:09.046" v="24"/>
          <pc:sldLayoutMkLst>
            <pc:docMk/>
            <pc:sldMasterMk cId="2440136038" sldId="2147483686"/>
            <pc:sldLayoutMk cId="3573485000" sldId="2147483675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09.046" v="24"/>
          <pc:sldLayoutMkLst>
            <pc:docMk/>
            <pc:sldMasterMk cId="2440136038" sldId="2147483686"/>
            <pc:sldLayoutMk cId="4165122674" sldId="2147483676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09.046" v="24"/>
          <pc:sldLayoutMkLst>
            <pc:docMk/>
            <pc:sldMasterMk cId="2440136038" sldId="2147483686"/>
            <pc:sldLayoutMk cId="1619211107" sldId="2147483677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09.046" v="24"/>
          <pc:sldLayoutMkLst>
            <pc:docMk/>
            <pc:sldMasterMk cId="2440136038" sldId="2147483686"/>
            <pc:sldLayoutMk cId="387938387" sldId="2147483678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09.046" v="24"/>
          <pc:sldLayoutMkLst>
            <pc:docMk/>
            <pc:sldMasterMk cId="2440136038" sldId="2147483686"/>
            <pc:sldLayoutMk cId="1142051957" sldId="2147483679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09.046" v="24"/>
          <pc:sldLayoutMkLst>
            <pc:docMk/>
            <pc:sldMasterMk cId="2440136038" sldId="2147483686"/>
            <pc:sldLayoutMk cId="3545088306" sldId="2147483680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09.046" v="24"/>
          <pc:sldLayoutMkLst>
            <pc:docMk/>
            <pc:sldMasterMk cId="2440136038" sldId="2147483686"/>
            <pc:sldLayoutMk cId="1227644644" sldId="2147483681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09.046" v="24"/>
          <pc:sldLayoutMkLst>
            <pc:docMk/>
            <pc:sldMasterMk cId="2440136038" sldId="2147483686"/>
            <pc:sldLayoutMk cId="82320348" sldId="2147483682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09.046" v="24"/>
          <pc:sldLayoutMkLst>
            <pc:docMk/>
            <pc:sldMasterMk cId="2440136038" sldId="2147483686"/>
            <pc:sldLayoutMk cId="2310555820" sldId="2147483683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09.046" v="24"/>
          <pc:sldLayoutMkLst>
            <pc:docMk/>
            <pc:sldMasterMk cId="2440136038" sldId="2147483686"/>
            <pc:sldLayoutMk cId="1061366028" sldId="2147483684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09.046" v="24"/>
          <pc:sldLayoutMkLst>
            <pc:docMk/>
            <pc:sldMasterMk cId="2440136038" sldId="2147483686"/>
            <pc:sldLayoutMk cId="3801289278" sldId="2147483685"/>
          </pc:sldLayoutMkLst>
        </pc:sldLayoutChg>
      </pc:sldMasterChg>
      <pc:sldMasterChg chg="add del addSldLayout delSldLayout">
        <pc:chgData name="polina-borisova-2005p@mail.ru" userId="7731f9ad43fd42e5" providerId="Windows Live" clId="Web-{B704A6EA-B55D-4F04-A964-5EF18DA7B848}" dt="2024-03-12T17:26:17.077" v="26"/>
        <pc:sldMasterMkLst>
          <pc:docMk/>
          <pc:sldMasterMk cId="2054394214" sldId="2147483725"/>
        </pc:sldMasterMkLst>
        <pc:sldLayoutChg chg="add del">
          <pc:chgData name="polina-borisova-2005p@mail.ru" userId="7731f9ad43fd42e5" providerId="Windows Live" clId="Web-{B704A6EA-B55D-4F04-A964-5EF18DA7B848}" dt="2024-03-12T17:26:17.077" v="26"/>
          <pc:sldLayoutMkLst>
            <pc:docMk/>
            <pc:sldMasterMk cId="2054394214" sldId="2147483725"/>
            <pc:sldLayoutMk cId="624645871" sldId="2147483714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17.077" v="26"/>
          <pc:sldLayoutMkLst>
            <pc:docMk/>
            <pc:sldMasterMk cId="2054394214" sldId="2147483725"/>
            <pc:sldLayoutMk cId="1854028209" sldId="2147483715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17.077" v="26"/>
          <pc:sldLayoutMkLst>
            <pc:docMk/>
            <pc:sldMasterMk cId="2054394214" sldId="2147483725"/>
            <pc:sldLayoutMk cId="2739992217" sldId="2147483716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17.077" v="26"/>
          <pc:sldLayoutMkLst>
            <pc:docMk/>
            <pc:sldMasterMk cId="2054394214" sldId="2147483725"/>
            <pc:sldLayoutMk cId="1350798174" sldId="2147483717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17.077" v="26"/>
          <pc:sldLayoutMkLst>
            <pc:docMk/>
            <pc:sldMasterMk cId="2054394214" sldId="2147483725"/>
            <pc:sldLayoutMk cId="3558295052" sldId="2147483718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17.077" v="26"/>
          <pc:sldLayoutMkLst>
            <pc:docMk/>
            <pc:sldMasterMk cId="2054394214" sldId="2147483725"/>
            <pc:sldLayoutMk cId="3608112787" sldId="2147483719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17.077" v="26"/>
          <pc:sldLayoutMkLst>
            <pc:docMk/>
            <pc:sldMasterMk cId="2054394214" sldId="2147483725"/>
            <pc:sldLayoutMk cId="869341238" sldId="2147483720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17.077" v="26"/>
          <pc:sldLayoutMkLst>
            <pc:docMk/>
            <pc:sldMasterMk cId="2054394214" sldId="2147483725"/>
            <pc:sldLayoutMk cId="355903424" sldId="2147483721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17.077" v="26"/>
          <pc:sldLayoutMkLst>
            <pc:docMk/>
            <pc:sldMasterMk cId="2054394214" sldId="2147483725"/>
            <pc:sldLayoutMk cId="2238736503" sldId="2147483722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17.077" v="26"/>
          <pc:sldLayoutMkLst>
            <pc:docMk/>
            <pc:sldMasterMk cId="2054394214" sldId="2147483725"/>
            <pc:sldLayoutMk cId="4217437450" sldId="2147483723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17.077" v="26"/>
          <pc:sldLayoutMkLst>
            <pc:docMk/>
            <pc:sldMasterMk cId="2054394214" sldId="2147483725"/>
            <pc:sldLayoutMk cId="3399820318" sldId="2147483724"/>
          </pc:sldLayoutMkLst>
        </pc:sldLayoutChg>
      </pc:sldMasterChg>
      <pc:sldMasterChg chg="add addSldLayout">
        <pc:chgData name="polina-borisova-2005p@mail.ru" userId="7731f9ad43fd42e5" providerId="Windows Live" clId="Web-{B704A6EA-B55D-4F04-A964-5EF18DA7B848}" dt="2024-03-12T17:26:47.359" v="35"/>
        <pc:sldMasterMkLst>
          <pc:docMk/>
          <pc:sldMasterMk cId="577869647" sldId="2147483738"/>
        </pc:sldMasterMkLst>
        <pc:sldLayoutChg chg="add">
          <pc:chgData name="polina-borisova-2005p@mail.ru" userId="7731f9ad43fd42e5" providerId="Windows Live" clId="Web-{B704A6EA-B55D-4F04-A964-5EF18DA7B848}" dt="2024-03-12T17:26:47.359" v="35"/>
          <pc:sldLayoutMkLst>
            <pc:docMk/>
            <pc:sldMasterMk cId="577869647" sldId="2147483738"/>
            <pc:sldLayoutMk cId="540444493" sldId="2147483727"/>
          </pc:sldLayoutMkLst>
        </pc:sldLayoutChg>
        <pc:sldLayoutChg chg="add">
          <pc:chgData name="polina-borisova-2005p@mail.ru" userId="7731f9ad43fd42e5" providerId="Windows Live" clId="Web-{B704A6EA-B55D-4F04-A964-5EF18DA7B848}" dt="2024-03-12T17:26:47.359" v="35"/>
          <pc:sldLayoutMkLst>
            <pc:docMk/>
            <pc:sldMasterMk cId="577869647" sldId="2147483738"/>
            <pc:sldLayoutMk cId="4082347644" sldId="2147483728"/>
          </pc:sldLayoutMkLst>
        </pc:sldLayoutChg>
        <pc:sldLayoutChg chg="add">
          <pc:chgData name="polina-borisova-2005p@mail.ru" userId="7731f9ad43fd42e5" providerId="Windows Live" clId="Web-{B704A6EA-B55D-4F04-A964-5EF18DA7B848}" dt="2024-03-12T17:26:47.359" v="35"/>
          <pc:sldLayoutMkLst>
            <pc:docMk/>
            <pc:sldMasterMk cId="577869647" sldId="2147483738"/>
            <pc:sldLayoutMk cId="4227451103" sldId="2147483729"/>
          </pc:sldLayoutMkLst>
        </pc:sldLayoutChg>
        <pc:sldLayoutChg chg="add">
          <pc:chgData name="polina-borisova-2005p@mail.ru" userId="7731f9ad43fd42e5" providerId="Windows Live" clId="Web-{B704A6EA-B55D-4F04-A964-5EF18DA7B848}" dt="2024-03-12T17:26:47.359" v="35"/>
          <pc:sldLayoutMkLst>
            <pc:docMk/>
            <pc:sldMasterMk cId="577869647" sldId="2147483738"/>
            <pc:sldLayoutMk cId="165527234" sldId="2147483730"/>
          </pc:sldLayoutMkLst>
        </pc:sldLayoutChg>
        <pc:sldLayoutChg chg="add">
          <pc:chgData name="polina-borisova-2005p@mail.ru" userId="7731f9ad43fd42e5" providerId="Windows Live" clId="Web-{B704A6EA-B55D-4F04-A964-5EF18DA7B848}" dt="2024-03-12T17:26:47.359" v="35"/>
          <pc:sldLayoutMkLst>
            <pc:docMk/>
            <pc:sldMasterMk cId="577869647" sldId="2147483738"/>
            <pc:sldLayoutMk cId="565287714" sldId="2147483731"/>
          </pc:sldLayoutMkLst>
        </pc:sldLayoutChg>
        <pc:sldLayoutChg chg="add">
          <pc:chgData name="polina-borisova-2005p@mail.ru" userId="7731f9ad43fd42e5" providerId="Windows Live" clId="Web-{B704A6EA-B55D-4F04-A964-5EF18DA7B848}" dt="2024-03-12T17:26:47.359" v="35"/>
          <pc:sldLayoutMkLst>
            <pc:docMk/>
            <pc:sldMasterMk cId="577869647" sldId="2147483738"/>
            <pc:sldLayoutMk cId="1464768310" sldId="2147483732"/>
          </pc:sldLayoutMkLst>
        </pc:sldLayoutChg>
        <pc:sldLayoutChg chg="add">
          <pc:chgData name="polina-borisova-2005p@mail.ru" userId="7731f9ad43fd42e5" providerId="Windows Live" clId="Web-{B704A6EA-B55D-4F04-A964-5EF18DA7B848}" dt="2024-03-12T17:26:47.359" v="35"/>
          <pc:sldLayoutMkLst>
            <pc:docMk/>
            <pc:sldMasterMk cId="577869647" sldId="2147483738"/>
            <pc:sldLayoutMk cId="54119964" sldId="2147483733"/>
          </pc:sldLayoutMkLst>
        </pc:sldLayoutChg>
        <pc:sldLayoutChg chg="add">
          <pc:chgData name="polina-borisova-2005p@mail.ru" userId="7731f9ad43fd42e5" providerId="Windows Live" clId="Web-{B704A6EA-B55D-4F04-A964-5EF18DA7B848}" dt="2024-03-12T17:26:47.359" v="35"/>
          <pc:sldLayoutMkLst>
            <pc:docMk/>
            <pc:sldMasterMk cId="577869647" sldId="2147483738"/>
            <pc:sldLayoutMk cId="273874402" sldId="2147483734"/>
          </pc:sldLayoutMkLst>
        </pc:sldLayoutChg>
        <pc:sldLayoutChg chg="add">
          <pc:chgData name="polina-borisova-2005p@mail.ru" userId="7731f9ad43fd42e5" providerId="Windows Live" clId="Web-{B704A6EA-B55D-4F04-A964-5EF18DA7B848}" dt="2024-03-12T17:26:47.359" v="35"/>
          <pc:sldLayoutMkLst>
            <pc:docMk/>
            <pc:sldMasterMk cId="577869647" sldId="2147483738"/>
            <pc:sldLayoutMk cId="615851094" sldId="2147483735"/>
          </pc:sldLayoutMkLst>
        </pc:sldLayoutChg>
        <pc:sldLayoutChg chg="add">
          <pc:chgData name="polina-borisova-2005p@mail.ru" userId="7731f9ad43fd42e5" providerId="Windows Live" clId="Web-{B704A6EA-B55D-4F04-A964-5EF18DA7B848}" dt="2024-03-12T17:26:47.359" v="35"/>
          <pc:sldLayoutMkLst>
            <pc:docMk/>
            <pc:sldMasterMk cId="577869647" sldId="2147483738"/>
            <pc:sldLayoutMk cId="815686189" sldId="2147483736"/>
          </pc:sldLayoutMkLst>
        </pc:sldLayoutChg>
        <pc:sldLayoutChg chg="add">
          <pc:chgData name="polina-borisova-2005p@mail.ru" userId="7731f9ad43fd42e5" providerId="Windows Live" clId="Web-{B704A6EA-B55D-4F04-A964-5EF18DA7B848}" dt="2024-03-12T17:26:47.359" v="35"/>
          <pc:sldLayoutMkLst>
            <pc:docMk/>
            <pc:sldMasterMk cId="577869647" sldId="2147483738"/>
            <pc:sldLayoutMk cId="3110731242" sldId="2147483737"/>
          </pc:sldLayoutMkLst>
        </pc:sldLayoutChg>
      </pc:sldMasterChg>
      <pc:sldMasterChg chg="add del addSldLayout delSldLayout">
        <pc:chgData name="polina-borisova-2005p@mail.ru" userId="7731f9ad43fd42e5" providerId="Windows Live" clId="Web-{B704A6EA-B55D-4F04-A964-5EF18DA7B848}" dt="2024-03-12T17:26:47.141" v="34"/>
        <pc:sldMasterMkLst>
          <pc:docMk/>
          <pc:sldMasterMk cId="1088624375" sldId="2147483751"/>
        </pc:sldMasterMkLst>
        <pc:sldLayoutChg chg="add del">
          <pc:chgData name="polina-borisova-2005p@mail.ru" userId="7731f9ad43fd42e5" providerId="Windows Live" clId="Web-{B704A6EA-B55D-4F04-A964-5EF18DA7B848}" dt="2024-03-12T17:26:47.141" v="34"/>
          <pc:sldLayoutMkLst>
            <pc:docMk/>
            <pc:sldMasterMk cId="1088624375" sldId="2147483751"/>
            <pc:sldLayoutMk cId="3830486549" sldId="2147483740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47.141" v="34"/>
          <pc:sldLayoutMkLst>
            <pc:docMk/>
            <pc:sldMasterMk cId="1088624375" sldId="2147483751"/>
            <pc:sldLayoutMk cId="995963311" sldId="2147483741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47.141" v="34"/>
          <pc:sldLayoutMkLst>
            <pc:docMk/>
            <pc:sldMasterMk cId="1088624375" sldId="2147483751"/>
            <pc:sldLayoutMk cId="934442691" sldId="2147483742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47.141" v="34"/>
          <pc:sldLayoutMkLst>
            <pc:docMk/>
            <pc:sldMasterMk cId="1088624375" sldId="2147483751"/>
            <pc:sldLayoutMk cId="371458039" sldId="2147483743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47.141" v="34"/>
          <pc:sldLayoutMkLst>
            <pc:docMk/>
            <pc:sldMasterMk cId="1088624375" sldId="2147483751"/>
            <pc:sldLayoutMk cId="3975564262" sldId="2147483744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47.141" v="34"/>
          <pc:sldLayoutMkLst>
            <pc:docMk/>
            <pc:sldMasterMk cId="1088624375" sldId="2147483751"/>
            <pc:sldLayoutMk cId="546067355" sldId="2147483745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47.141" v="34"/>
          <pc:sldLayoutMkLst>
            <pc:docMk/>
            <pc:sldMasterMk cId="1088624375" sldId="2147483751"/>
            <pc:sldLayoutMk cId="2482671100" sldId="2147483746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47.141" v="34"/>
          <pc:sldLayoutMkLst>
            <pc:docMk/>
            <pc:sldMasterMk cId="1088624375" sldId="2147483751"/>
            <pc:sldLayoutMk cId="215764998" sldId="2147483747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47.141" v="34"/>
          <pc:sldLayoutMkLst>
            <pc:docMk/>
            <pc:sldMasterMk cId="1088624375" sldId="2147483751"/>
            <pc:sldLayoutMk cId="3994558055" sldId="2147483748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47.141" v="34"/>
          <pc:sldLayoutMkLst>
            <pc:docMk/>
            <pc:sldMasterMk cId="1088624375" sldId="2147483751"/>
            <pc:sldLayoutMk cId="1812554359" sldId="2147483749"/>
          </pc:sldLayoutMkLst>
        </pc:sldLayoutChg>
        <pc:sldLayoutChg chg="add del">
          <pc:chgData name="polina-borisova-2005p@mail.ru" userId="7731f9ad43fd42e5" providerId="Windows Live" clId="Web-{B704A6EA-B55D-4F04-A964-5EF18DA7B848}" dt="2024-03-12T17:26:47.141" v="34"/>
          <pc:sldLayoutMkLst>
            <pc:docMk/>
            <pc:sldMasterMk cId="1088624375" sldId="2147483751"/>
            <pc:sldLayoutMk cId="1609497298" sldId="2147483750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 title="Page Number Shape">
            <a:extLst>
              <a:ext uri="{FF2B5EF4-FFF2-40B4-BE49-F238E27FC236}">
                <a16:creationId xmlns:a16="http://schemas.microsoft.com/office/drawing/2014/main" id="{DD4C4B28-6B4B-4445-8535-F516D74E4AA9}"/>
              </a:ext>
            </a:extLst>
          </p:cNvPr>
          <p:cNvSpPr/>
          <p:nvPr/>
        </p:nvSpPr>
        <p:spPr bwMode="auto">
          <a:xfrm>
            <a:off x="11784011" y="5783564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cxnSp>
        <p:nvCxnSpPr>
          <p:cNvPr id="12" name="Straight Connector 11" title="Verticle Rule Line">
            <a:extLst>
              <a:ext uri="{FF2B5EF4-FFF2-40B4-BE49-F238E27FC236}">
                <a16:creationId xmlns:a16="http://schemas.microsoft.com/office/drawing/2014/main" id="{0CB1C732-7193-4253-8746-850D090A6B4E}"/>
              </a:ext>
            </a:extLst>
          </p:cNvPr>
          <p:cNvCxnSpPr>
            <a:cxnSpLocks/>
          </p:cNvCxnSpPr>
          <p:nvPr/>
        </p:nvCxnSpPr>
        <p:spPr>
          <a:xfrm>
            <a:off x="758952" y="1280160"/>
            <a:ext cx="0" cy="557784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03AA199-952B-427F-A5BE-B97D25FD07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992" y="1143000"/>
            <a:ext cx="6720840" cy="3730752"/>
          </a:xfrm>
        </p:spPr>
        <p:txBody>
          <a:bodyPr anchor="t">
            <a:normAutofit/>
          </a:bodyPr>
          <a:lstStyle>
            <a:lvl1pPr algn="l">
              <a:defRPr sz="7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1AA393-A876-475F-A05B-1CCAB6C1F0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8992" y="5010912"/>
            <a:ext cx="6720840" cy="704088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395621-D631-4F31-AEEF-C8574E5073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86356" y="6007608"/>
            <a:ext cx="3143643" cy="365125"/>
          </a:xfrm>
        </p:spPr>
        <p:txBody>
          <a:bodyPr/>
          <a:lstStyle/>
          <a:p>
            <a:fld id="{53BEF823-48A5-43FC-BE03-E79964288B41}" type="datetimeFigureOut">
              <a:rPr lang="en-US" smtClean="0"/>
              <a:t>3/12/2024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5EE125-77AD-4E23-AFB7-C5CFDEACA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78991" y="6007608"/>
            <a:ext cx="672083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69682-B530-4F52-87B9-39464A093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pPr algn="ctr"/>
            <a:fld id="{D79E6812-DF0E-4B88-AFAA-EAC7168F54C0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1199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59FCF-ACDF-495D-ACFA-15FCAC9EA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3786E3-AB17-427E-8EF8-7FCB671A11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33B4E9-7A16-448C-8BE6-B14941A34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3/12/2024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79212F5-5835-49FF-836F-5E3008A0E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E9D492B-E5EE-4D24-A087-57D739CFA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27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31E395-94BD-4E79-8E42-9CD4EB33CA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475542" y="758952"/>
            <a:ext cx="2954458" cy="498600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9AA8A4-66BC-4E80-ABE3-F533F82B88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58952" y="758952"/>
            <a:ext cx="7407586" cy="498600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DA4EA6-6A1A-48ED-9D79-A438561C7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3/12/2024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49B2BA-9250-4EBF-8820-10BDA5C1C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F914475-55F3-4C46-BAE2-E4D93E9E3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4768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51BD-5252-4168-A69E-C6864AE29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748EEE-19C9-493B-836D-73B9E4A0BE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FA6BFE-11ED-4FB4-9F65-508B5B0F0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3/12/2024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0F536E-BEFF-4E0D-B4EC-39DE28C67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EE02AF-6FE1-4972-BD48-A82499AD6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87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452EE-D9FC-4E51-9BFF-141F91923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051" y="2414016"/>
            <a:ext cx="10666949" cy="3099816"/>
          </a:xfrm>
        </p:spPr>
        <p:txBody>
          <a:bodyPr anchor="t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E086C4-4949-4E7A-A182-6709496A1C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8952" y="1389888"/>
            <a:ext cx="10671048" cy="822960"/>
          </a:xfrm>
        </p:spPr>
        <p:txBody>
          <a:bodyPr anchor="ctr">
            <a:normAutofit/>
          </a:bodyPr>
          <a:lstStyle>
            <a:lvl1pPr marL="0" indent="0">
              <a:buNone/>
              <a:defRPr sz="2000" i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12BC88-6A2B-4851-9568-23A4B74D9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3/12/2024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882CFE5-65C3-4F46-9141-464545594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21B390-4E13-4481-AC02-FF126656C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851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0E02F8-47BB-4D30-8EFE-69C9222D9E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84648" y="758952"/>
            <a:ext cx="6245352" cy="2240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844D33-6BF0-4205-A542-8537E35159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4647" y="3273551"/>
            <a:ext cx="6245351" cy="22402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D6953A83-D2BE-4015-8D64-BE93DDFE5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3/12/2024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A849E67-05F9-4033-B033-74D6B8C8E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DFAAC6AA-CFFB-438F-9327-DDB023E2E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‹#›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A4960CB-ABA7-4442-AB15-FE444F23C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5686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348291-9C7D-407E-8D07-FA3A323EA9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84648" y="758952"/>
            <a:ext cx="6245352" cy="548640"/>
          </a:xfrm>
        </p:spPr>
        <p:txBody>
          <a:bodyPr anchor="b"/>
          <a:lstStyle>
            <a:lvl1pPr marL="0" indent="0">
              <a:buNone/>
              <a:defRPr sz="22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A192D2-8BA6-4A4D-814D-AD37A2A10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90323" y="1377198"/>
            <a:ext cx="6239675" cy="1828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6FD4BC-C948-41C4-BA24-5D26147E1C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184647" y="3319548"/>
            <a:ext cx="6245351" cy="548640"/>
          </a:xfrm>
        </p:spPr>
        <p:txBody>
          <a:bodyPr anchor="b"/>
          <a:lstStyle>
            <a:lvl1pPr marL="0" indent="0">
              <a:buNone/>
              <a:defRPr sz="22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2E359C-F73D-4F1B-9F9A-6D62856710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84646" y="3932372"/>
            <a:ext cx="6245352" cy="1828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D76B63AE-38FF-40DD-A543-32DD98E6B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C686C0EB-E082-4BAB-99E8-B42F3C28B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3/12/2024</a:t>
            </a:fld>
            <a:endParaRPr lang="en-US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B3CB0152-BA1F-48C7-A66F-3ADB51C94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BD1C21B3-5CF6-415F-8295-EED3DF5CB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0731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470D5-4EB9-4410-A8AE-6D85F1923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5887FB59-BA77-4864-B9E8-994851250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3/12/2024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6F0BC0B-BA67-455B-B567-1473DF062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CF0BCF3-6FB5-4529-AA6A-A31467351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5287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F1315B-6865-4A5A-91C1-B75339038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3/12/2024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536720-08C7-43DE-8EB5-CAB52D0E9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2477AF-B012-491C-AE42-22DE1203B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444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D183AC-72A9-43F5-A1B3-1D7A6A4C7E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758951"/>
            <a:ext cx="6245352" cy="475488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045592-52ED-4270-ACBB-BCC528DAC4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58953" y="3815080"/>
            <a:ext cx="3831336" cy="169875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99A93518-F9B5-418F-9883-BEF8359B04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3/12/2024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7B9FFE7-C4AB-425B-9B56-E412C7221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59231052-EBA8-4781-B28A-2FEA8BE52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DBF9E7-F686-4FA1-9BA5-69BDD014B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758952"/>
            <a:ext cx="3831336" cy="29301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2347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16CF06-B27C-4DC4-981D-38E31997BD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758951"/>
            <a:ext cx="6245352" cy="475488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976E66-2CB3-4F47-97F6-077C428183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58952" y="3794760"/>
            <a:ext cx="3831336" cy="1719072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71414C9F-CBBD-4D5E-A831-BC0CDFEBC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3/12/2024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F58DC0C8-B580-442D-8DAC-4F0F869B1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B0D29E8-DFEE-49AB-83AF-85FF25252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EAAF1B-6B6E-4D37-8F57-E403C6371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758952"/>
            <a:ext cx="3831336" cy="29260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745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 title="Page Number Shape">
            <a:extLst>
              <a:ext uri="{FF2B5EF4-FFF2-40B4-BE49-F238E27FC236}">
                <a16:creationId xmlns:a16="http://schemas.microsoft.com/office/drawing/2014/main" id="{72411438-92A5-42B0-9C54-EA4FB32ACB5E}"/>
              </a:ext>
            </a:extLst>
          </p:cNvPr>
          <p:cNvSpPr/>
          <p:nvPr/>
        </p:nvSpPr>
        <p:spPr bwMode="auto">
          <a:xfrm>
            <a:off x="11784011" y="5778801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D56E4D8-47B6-4DEC-BD29-B3B6ED4CC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758952"/>
            <a:ext cx="3831336" cy="47548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0F5D4C-4873-4052-A294-99CCB9421C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84648" y="758952"/>
            <a:ext cx="6245352" cy="47548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1D62B3-3490-46B4-A10E-33FCE4A1FB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616952" y="6007608"/>
            <a:ext cx="3813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pc="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algn="r"/>
            <a:fld id="{53BEF823-48A5-43FC-BE03-E79964288B41}" type="datetimeFigureOut">
              <a:rPr lang="en-US" smtClean="0"/>
              <a:pPr algn="r"/>
              <a:t>3/12/2024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424CB1-7D5F-4F52-9F99-7068F5819E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8952" y="6007608"/>
            <a:ext cx="3831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spc="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1F9CC9-1431-4569-B2F1-D048149553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86616" y="6007608"/>
            <a:ext cx="411480" cy="365125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900" b="1">
                <a:solidFill>
                  <a:schemeClr val="bg1"/>
                </a:solidFill>
              </a:defRPr>
            </a:lvl1pPr>
          </a:lstStyle>
          <a:p>
            <a:pPr algn="ctr"/>
            <a:fld id="{D79E6812-DF0E-4B88-AFAA-EAC7168F54C0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869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1" r:id="rId6"/>
    <p:sldLayoutId id="2147483727" r:id="rId7"/>
    <p:sldLayoutId id="2147483728" r:id="rId8"/>
    <p:sldLayoutId id="2147483729" r:id="rId9"/>
    <p:sldLayoutId id="2147483730" r:id="rId10"/>
    <p:sldLayoutId id="214748373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000" i="1" kern="1200" spc="1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110000"/>
        </a:lnSpc>
        <a:spcBef>
          <a:spcPts val="400"/>
        </a:spcBef>
        <a:spcAft>
          <a:spcPts val="400"/>
        </a:spcAft>
        <a:buClrTx/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182880" indent="0" algn="l" defTabSz="914400" rtl="0" eaLnBrk="1" latinLnBrk="0" hangingPunct="1">
        <a:lnSpc>
          <a:spcPct val="110000"/>
        </a:lnSpc>
        <a:spcBef>
          <a:spcPts val="400"/>
        </a:spcBef>
        <a:spcAft>
          <a:spcPts val="400"/>
        </a:spcAft>
        <a:buClrTx/>
        <a:buFont typeface="Arial" panose="020B0604020202020204" pitchFamily="34" charset="0"/>
        <a:buNone/>
        <a:defRPr sz="18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82880" indent="-182880" algn="l" defTabSz="914400" rtl="0" eaLnBrk="1" latinLnBrk="0" hangingPunct="1">
        <a:lnSpc>
          <a:spcPct val="110000"/>
        </a:lnSpc>
        <a:spcBef>
          <a:spcPts val="400"/>
        </a:spcBef>
        <a:spcAft>
          <a:spcPts val="400"/>
        </a:spcAft>
        <a:buClrTx/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82880" indent="0" algn="l" defTabSz="914400" rtl="0" eaLnBrk="1" latinLnBrk="0" hangingPunct="1">
        <a:lnSpc>
          <a:spcPct val="110000"/>
        </a:lnSpc>
        <a:spcBef>
          <a:spcPts val="400"/>
        </a:spcBef>
        <a:spcAft>
          <a:spcPts val="400"/>
        </a:spcAft>
        <a:buClrTx/>
        <a:buFont typeface="Arial" panose="020B0604020202020204" pitchFamily="34" charset="0"/>
        <a:buNone/>
        <a:defRPr sz="14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" indent="-182880" algn="l" defTabSz="914400" rtl="0" eaLnBrk="1" latinLnBrk="0" hangingPunct="1">
        <a:lnSpc>
          <a:spcPct val="110000"/>
        </a:lnSpc>
        <a:spcBef>
          <a:spcPts val="400"/>
        </a:spcBef>
        <a:spcAft>
          <a:spcPts val="400"/>
        </a:spcAft>
        <a:buClrTx/>
        <a:buFont typeface="Arial" panose="020B0604020202020204" pitchFamily="34" charset="0"/>
        <a:buChar char="•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8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8">
            <a:extLst>
              <a:ext uri="{FF2B5EF4-FFF2-40B4-BE49-F238E27FC236}">
                <a16:creationId xmlns:a16="http://schemas.microsoft.com/office/drawing/2014/main" id="{55B419A7-F817-4767-8CCB-FB0E189C4A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зображение выглядит как одежда, Человеческое лицо, человек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D0821C58-750E-E912-E36E-D9B190CF21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3000"/>
          </a:blip>
          <a:srcRect t="8329" b="740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8992" y="1143000"/>
            <a:ext cx="9052560" cy="3546179"/>
          </a:xfrm>
        </p:spPr>
        <p:txBody>
          <a:bodyPr>
            <a:normAutofit/>
          </a:bodyPr>
          <a:lstStyle/>
          <a:p>
            <a:r>
              <a:rPr lang="ru-RU" dirty="0"/>
              <a:t>Модели организации образовательного процесса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8992" y="5010912"/>
            <a:ext cx="9052560" cy="70408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dirty="0"/>
              <a:t>Выполнила: Борисова Полина</a:t>
            </a:r>
          </a:p>
        </p:txBody>
      </p:sp>
      <p:cxnSp>
        <p:nvCxnSpPr>
          <p:cNvPr id="35" name="Straight Connector 10">
            <a:extLst>
              <a:ext uri="{FF2B5EF4-FFF2-40B4-BE49-F238E27FC236}">
                <a16:creationId xmlns:a16="http://schemas.microsoft.com/office/drawing/2014/main" id="{D81E42A3-743C-4C15-9DA8-93AA9AEBFB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8952" y="1143293"/>
            <a:ext cx="0" cy="57147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 6">
            <a:extLst>
              <a:ext uri="{FF2B5EF4-FFF2-40B4-BE49-F238E27FC236}">
                <a16:creationId xmlns:a16="http://schemas.microsoft.com/office/drawing/2014/main" id="{7021D92D-08FF-45A6-9109-AC9462C7E8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784011" y="1143293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>
            <a:extLst>
              <a:ext uri="{FF2B5EF4-FFF2-40B4-BE49-F238E27FC236}">
                <a16:creationId xmlns:a16="http://schemas.microsoft.com/office/drawing/2014/main" id="{72411438-92A5-42B0-9C54-EA4FB32ACB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784011" y="5778801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C5176844-69C3-4F79-BE38-EA5BDDF4FE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E83F096-373C-6909-1F20-68CFF16D0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758951"/>
            <a:ext cx="4782039" cy="198077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200" i="1" kern="1200" spc="1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Модели образовательного процесса</a:t>
            </a:r>
          </a:p>
        </p:txBody>
      </p:sp>
      <p:pic>
        <p:nvPicPr>
          <p:cNvPr id="6" name="Рисунок 5" descr="Изображение выглядит как одежда, ребенок, начинающий ходить, человек, мальчик&#10;&#10;Автоматически созданное описание">
            <a:extLst>
              <a:ext uri="{FF2B5EF4-FFF2-40B4-BE49-F238E27FC236}">
                <a16:creationId xmlns:a16="http://schemas.microsoft.com/office/drawing/2014/main" id="{D6D6ACA4-942A-9977-A114-9639AF1E13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7510"/>
          <a:stretch/>
        </p:blipFill>
        <p:spPr>
          <a:xfrm>
            <a:off x="6089904" y="1"/>
            <a:ext cx="6095998" cy="2954298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EF97C72-3F89-4F0A-9629-01818B389C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38503" y="2968331"/>
            <a:ext cx="475488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>
            <a:extLst>
              <a:ext uri="{FF2B5EF4-FFF2-40B4-BE49-F238E27FC236}">
                <a16:creationId xmlns:a16="http://schemas.microsoft.com/office/drawing/2014/main" id="{15574BD4-E7C5-C7F8-DFC4-817CBF846F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58826" y="3196931"/>
            <a:ext cx="4782166" cy="258515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182880"/>
            <a:r>
              <a:rPr lang="en-US" sz="2800" err="1"/>
              <a:t>Комплексно-тематическая</a:t>
            </a:r>
            <a:r>
              <a:rPr lang="en-US" sz="2800" dirty="0"/>
              <a:t> </a:t>
            </a:r>
            <a:r>
              <a:rPr lang="en-US" sz="2800" err="1"/>
              <a:t>модель</a:t>
            </a:r>
            <a:endParaRPr lang="en-US" sz="2800"/>
          </a:p>
          <a:p>
            <a:pPr marL="182880"/>
            <a:endParaRPr lang="en-US" sz="2800" dirty="0"/>
          </a:p>
          <a:p>
            <a:pPr marL="182880"/>
            <a:r>
              <a:rPr lang="en-US" sz="2800" err="1"/>
              <a:t>Предметно-средовая</a:t>
            </a:r>
            <a:r>
              <a:rPr lang="en-US" sz="2800" dirty="0"/>
              <a:t> </a:t>
            </a:r>
            <a:r>
              <a:rPr lang="en-US" sz="2800" err="1"/>
              <a:t>модель</a:t>
            </a:r>
            <a:r>
              <a:rPr lang="en-US" sz="2800" dirty="0"/>
              <a:t> </a:t>
            </a:r>
          </a:p>
        </p:txBody>
      </p:sp>
      <p:pic>
        <p:nvPicPr>
          <p:cNvPr id="5" name="Рисунок 4" descr="Изображение выглядит как одежда, Человеческое лицо, человек, ребенок, начинающий ходить&#10;&#10;Автоматически созданное описание">
            <a:extLst>
              <a:ext uri="{FF2B5EF4-FFF2-40B4-BE49-F238E27FC236}">
                <a16:creationId xmlns:a16="http://schemas.microsoft.com/office/drawing/2014/main" id="{168E734C-A70A-E355-967C-26EF8434515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/>
          <a:srcRect b="14044"/>
          <a:stretch/>
        </p:blipFill>
        <p:spPr>
          <a:xfrm>
            <a:off x="6096000" y="2954300"/>
            <a:ext cx="6095998" cy="3903699"/>
          </a:xfrm>
          <a:prstGeom prst="rect">
            <a:avLst/>
          </a:prstGeom>
        </p:spPr>
      </p:pic>
      <p:sp>
        <p:nvSpPr>
          <p:cNvPr id="17" name="Freeform 6">
            <a:extLst>
              <a:ext uri="{FF2B5EF4-FFF2-40B4-BE49-F238E27FC236}">
                <a16:creationId xmlns:a16="http://schemas.microsoft.com/office/drawing/2014/main" id="{A101E513-AF74-4E9D-A31F-996642507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784011" y="5783564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432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5176844-69C3-4F79-BE38-EA5BDDF4FE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A77F02-1FA7-2584-F40B-C8440BD7F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504" y="758952"/>
            <a:ext cx="6246494" cy="1952716"/>
          </a:xfrm>
        </p:spPr>
        <p:txBody>
          <a:bodyPr anchor="ctr">
            <a:normAutofit/>
          </a:bodyPr>
          <a:lstStyle/>
          <a:p>
            <a:r>
              <a:rPr lang="ru-RU" sz="4700"/>
              <a:t>Комплексно-тематическая модель</a:t>
            </a:r>
          </a:p>
        </p:txBody>
      </p:sp>
      <p:pic>
        <p:nvPicPr>
          <p:cNvPr id="4" name="Рисунок 3" descr="Изображение выглядит как в помещении, одежда, Человеческое лицо, мебель&#10;&#10;Автоматически созданное описание">
            <a:extLst>
              <a:ext uri="{FF2B5EF4-FFF2-40B4-BE49-F238E27FC236}">
                <a16:creationId xmlns:a16="http://schemas.microsoft.com/office/drawing/2014/main" id="{B1887CA2-66C5-733E-6CD8-A51BA69353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950" r="39134"/>
          <a:stretch/>
        </p:blipFill>
        <p:spPr>
          <a:xfrm>
            <a:off x="20" y="10"/>
            <a:ext cx="4595888" cy="685799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F96FA98-52E5-4AA7-98B9-BE6200CF01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181601" y="2933080"/>
            <a:ext cx="6248397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3420D6-65BF-7C2A-6081-DEDF399AD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8208" y="3161680"/>
            <a:ext cx="6457509" cy="345274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2400" b="1" dirty="0"/>
              <a:t>Позиция взрослого</a:t>
            </a:r>
            <a:r>
              <a:rPr lang="ru-RU" sz="2400" dirty="0"/>
              <a:t>-</a:t>
            </a:r>
            <a:r>
              <a:rPr lang="ru-RU" sz="2400" err="1"/>
              <a:t>партнер,сотрудник</a:t>
            </a:r>
            <a:endParaRPr lang="ru-RU" sz="2400"/>
          </a:p>
          <a:p>
            <a:pPr marL="0" indent="0">
              <a:buNone/>
            </a:pPr>
            <a:r>
              <a:rPr lang="ru-RU" sz="2400" b="1" dirty="0"/>
              <a:t>Тема</a:t>
            </a:r>
            <a:r>
              <a:rPr lang="ru-RU" sz="2400" dirty="0"/>
              <a:t> как знание представленное в эмоционально-образной форме. Проекция темы на разные виды детской активности обеспечивает развитие инициативности детей</a:t>
            </a:r>
          </a:p>
          <a:p>
            <a:pPr marL="0" indent="0">
              <a:buNone/>
            </a:pPr>
            <a:r>
              <a:rPr lang="ru-RU" sz="2400" b="1" dirty="0"/>
              <a:t>Предметная среда</a:t>
            </a:r>
            <a:r>
              <a:rPr lang="ru-RU" sz="2400" dirty="0"/>
              <a:t> постоянно подстраивается по развивающие задачи инициативу детей </a:t>
            </a:r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A101E513-AF74-4E9D-A31F-996642507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784011" y="5783564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9906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8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>
            <a:extLst>
              <a:ext uri="{FF2B5EF4-FFF2-40B4-BE49-F238E27FC236}">
                <a16:creationId xmlns:a16="http://schemas.microsoft.com/office/drawing/2014/main" id="{DD4C4B28-6B4B-4445-8535-F516D74E4A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784011" y="5783564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CB1C732-7193-4253-8746-850D090A6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8952" y="1280160"/>
            <a:ext cx="0" cy="557784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55B419A7-F817-4767-8CCB-FB0E189C4A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46A6168-B897-EC56-C53B-297E89B6A0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34273" y="396969"/>
            <a:ext cx="3609577" cy="5389682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</a:pPr>
            <a:r>
              <a:rPr lang="en-US" sz="2400" err="1"/>
              <a:t>Предварительный</a:t>
            </a:r>
            <a:r>
              <a:rPr lang="en-US" sz="2400" dirty="0"/>
              <a:t> </a:t>
            </a:r>
            <a:r>
              <a:rPr lang="en-US" sz="2400" err="1"/>
              <a:t>подбор</a:t>
            </a:r>
            <a:r>
              <a:rPr lang="en-US" sz="2400" dirty="0"/>
              <a:t> </a:t>
            </a:r>
            <a:r>
              <a:rPr lang="en-US" sz="2400" err="1"/>
              <a:t>взрослым</a:t>
            </a:r>
            <a:r>
              <a:rPr lang="en-US" sz="2400" dirty="0"/>
              <a:t> </a:t>
            </a:r>
            <a:r>
              <a:rPr lang="en-US" sz="2400" err="1"/>
              <a:t>основных</a:t>
            </a:r>
            <a:r>
              <a:rPr lang="en-US" sz="2400" dirty="0"/>
              <a:t> </a:t>
            </a:r>
            <a:r>
              <a:rPr lang="en-US" sz="2400" err="1"/>
              <a:t>тем</a:t>
            </a:r>
            <a:r>
              <a:rPr lang="en-US" sz="2400" dirty="0"/>
              <a:t> </a:t>
            </a:r>
            <a:r>
              <a:rPr lang="en-US" sz="2400" err="1"/>
              <a:t>придает</a:t>
            </a:r>
            <a:r>
              <a:rPr lang="en-US" sz="2400" dirty="0"/>
              <a:t> </a:t>
            </a:r>
            <a:r>
              <a:rPr lang="en-US" sz="2400" err="1"/>
              <a:t>систематичность</a:t>
            </a:r>
            <a:r>
              <a:rPr lang="en-US" sz="2400" dirty="0"/>
              <a:t> и </a:t>
            </a:r>
            <a:r>
              <a:rPr lang="en-US" sz="2400" err="1"/>
              <a:t>культурно-сообразность</a:t>
            </a:r>
            <a:r>
              <a:rPr lang="en-US" sz="2400" dirty="0"/>
              <a:t> </a:t>
            </a:r>
            <a:r>
              <a:rPr lang="en-US" sz="2400" err="1"/>
              <a:t>образовательному</a:t>
            </a:r>
            <a:r>
              <a:rPr lang="en-US" sz="2400" dirty="0"/>
              <a:t> </a:t>
            </a:r>
            <a:r>
              <a:rPr lang="en-US" sz="2400" err="1"/>
              <a:t>процессу</a:t>
            </a:r>
            <a:r>
              <a:rPr lang="en-US" sz="2400" dirty="0"/>
              <a:t> </a:t>
            </a:r>
          </a:p>
          <a:p>
            <a:pPr>
              <a:lnSpc>
                <a:spcPct val="90000"/>
              </a:lnSpc>
            </a:pP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dirty="0"/>
              <a:t>В </a:t>
            </a:r>
            <a:r>
              <a:rPr lang="en-US" sz="2400" err="1"/>
              <a:t>то</a:t>
            </a:r>
            <a:r>
              <a:rPr lang="en-US" sz="2400" dirty="0"/>
              <a:t> </a:t>
            </a:r>
            <a:r>
              <a:rPr lang="en-US" sz="2400" err="1"/>
              <a:t>же</a:t>
            </a:r>
            <a:r>
              <a:rPr lang="en-US" sz="2400" dirty="0"/>
              <a:t> </a:t>
            </a:r>
            <a:r>
              <a:rPr lang="en-US" sz="2400" err="1"/>
              <a:t>время</a:t>
            </a:r>
            <a:r>
              <a:rPr lang="en-US" sz="2400" dirty="0"/>
              <a:t> </a:t>
            </a:r>
            <a:r>
              <a:rPr lang="en-US" sz="2400" err="1"/>
              <a:t>проекция</a:t>
            </a:r>
            <a:r>
              <a:rPr lang="en-US" sz="2400" dirty="0"/>
              <a:t> </a:t>
            </a:r>
            <a:r>
              <a:rPr lang="en-US" sz="2400" err="1"/>
              <a:t>темы</a:t>
            </a:r>
            <a:r>
              <a:rPr lang="en-US" sz="2400" dirty="0"/>
              <a:t> </a:t>
            </a:r>
            <a:r>
              <a:rPr lang="en-US" sz="2400" err="1"/>
              <a:t>на</a:t>
            </a:r>
            <a:r>
              <a:rPr lang="en-US" sz="2400" dirty="0"/>
              <a:t> </a:t>
            </a:r>
            <a:r>
              <a:rPr lang="en-US" sz="2400" err="1"/>
              <a:t>разные</a:t>
            </a:r>
            <a:r>
              <a:rPr lang="en-US" sz="2400" dirty="0"/>
              <a:t> </a:t>
            </a:r>
            <a:r>
              <a:rPr lang="en-US" sz="2400" err="1"/>
              <a:t>виды</a:t>
            </a:r>
            <a:r>
              <a:rPr lang="en-US" sz="2400" dirty="0"/>
              <a:t> </a:t>
            </a:r>
            <a:r>
              <a:rPr lang="en-US" sz="2400" err="1"/>
              <a:t>детской</a:t>
            </a:r>
            <a:r>
              <a:rPr lang="en-US" sz="2400" dirty="0"/>
              <a:t> </a:t>
            </a:r>
            <a:r>
              <a:rPr lang="en-US" sz="2400" err="1"/>
              <a:t>активности</a:t>
            </a:r>
            <a:r>
              <a:rPr lang="en-US" sz="2400" dirty="0"/>
              <a:t> ( "</a:t>
            </a:r>
            <a:r>
              <a:rPr lang="en-US" sz="2400" err="1"/>
              <a:t>проживание</a:t>
            </a:r>
            <a:r>
              <a:rPr lang="en-US" sz="2400" dirty="0"/>
              <a:t>" </a:t>
            </a:r>
            <a:r>
              <a:rPr lang="en-US" sz="2400" err="1"/>
              <a:t>ее</a:t>
            </a:r>
            <a:r>
              <a:rPr lang="en-US" sz="2400" dirty="0"/>
              <a:t> </a:t>
            </a:r>
            <a:r>
              <a:rPr lang="en-US" sz="2400" err="1"/>
              <a:t>ребенка</a:t>
            </a:r>
            <a:r>
              <a:rPr lang="en-US" sz="2400" dirty="0"/>
              <a:t> в </a:t>
            </a:r>
            <a:r>
              <a:rPr lang="en-US" sz="2400" err="1"/>
              <a:t>игре</a:t>
            </a:r>
            <a:r>
              <a:rPr lang="en-US" sz="2400" dirty="0"/>
              <a:t>, </a:t>
            </a:r>
            <a:r>
              <a:rPr lang="en-US" sz="2400" err="1"/>
              <a:t>рисовании,конструировании</a:t>
            </a:r>
            <a:r>
              <a:rPr lang="en-US" sz="2400" dirty="0"/>
              <a:t>) и </a:t>
            </a:r>
            <a:r>
              <a:rPr lang="en-US" sz="2400" err="1"/>
              <a:t>возможность</a:t>
            </a:r>
            <a:r>
              <a:rPr lang="en-US" sz="2400" dirty="0"/>
              <a:t> </a:t>
            </a:r>
            <a:r>
              <a:rPr lang="en-US" sz="2400" err="1"/>
              <a:t>их</a:t>
            </a:r>
            <a:r>
              <a:rPr lang="en-US" sz="2400" dirty="0"/>
              <a:t> </a:t>
            </a:r>
            <a:r>
              <a:rPr lang="en-US" sz="2400" err="1"/>
              <a:t>выбора</a:t>
            </a:r>
            <a:r>
              <a:rPr lang="en-US" sz="2400" dirty="0"/>
              <a:t> </a:t>
            </a:r>
            <a:r>
              <a:rPr lang="en-US" sz="2400" err="1"/>
              <a:t>самим</a:t>
            </a:r>
            <a:r>
              <a:rPr lang="en-US" sz="2400" dirty="0"/>
              <a:t> </a:t>
            </a:r>
            <a:r>
              <a:rPr lang="en-US" sz="2400" err="1"/>
              <a:t>ребенком</a:t>
            </a:r>
            <a:r>
              <a:rPr lang="en-US" sz="2400" dirty="0"/>
              <a:t> </a:t>
            </a:r>
            <a:r>
              <a:rPr lang="en-US" sz="2400" err="1"/>
              <a:t>делают</a:t>
            </a:r>
            <a:r>
              <a:rPr lang="en-US" sz="2400" dirty="0"/>
              <a:t> </a:t>
            </a:r>
            <a:r>
              <a:rPr lang="en-US" sz="2400" err="1"/>
              <a:t>эту</a:t>
            </a:r>
            <a:r>
              <a:rPr lang="en-US" sz="2400" dirty="0"/>
              <a:t> </a:t>
            </a:r>
            <a:r>
              <a:rPr lang="en-US" sz="2400" err="1"/>
              <a:t>модель</a:t>
            </a:r>
            <a:r>
              <a:rPr lang="en-US" sz="2400" dirty="0"/>
              <a:t> </a:t>
            </a:r>
            <a:r>
              <a:rPr lang="en-US" sz="2400" err="1"/>
              <a:t>менее</a:t>
            </a:r>
            <a:r>
              <a:rPr lang="en-US" sz="2400" dirty="0"/>
              <a:t> </a:t>
            </a:r>
            <a:r>
              <a:rPr lang="en-US" sz="2400" err="1"/>
              <a:t>жесткой</a:t>
            </a:r>
            <a:r>
              <a:rPr lang="en-US" sz="2400" dirty="0"/>
              <a:t>.</a:t>
            </a:r>
          </a:p>
        </p:txBody>
      </p:sp>
      <p:pic>
        <p:nvPicPr>
          <p:cNvPr id="4" name="Рисунок 3" descr="Изображение выглядит как одежда, на открытом воздухе, трав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6D4A1E0F-B000-E935-2DFE-42CCB9AD47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203" y="1332976"/>
            <a:ext cx="6329236" cy="4224765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552FC00-E6D3-45AF-BE3D-0368141142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32660" y="1143293"/>
            <a:ext cx="0" cy="57147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6">
            <a:extLst>
              <a:ext uri="{FF2B5EF4-FFF2-40B4-BE49-F238E27FC236}">
                <a16:creationId xmlns:a16="http://schemas.microsoft.com/office/drawing/2014/main" id="{ADA271CD-3011-4A05-B4A3-80F1794684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784011" y="5788152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400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67B815D4-A75E-F895-2463-02B89BD78D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014" y="1378165"/>
            <a:ext cx="5419109" cy="5160498"/>
          </a:xfrm>
        </p:spPr>
        <p:txBody>
          <a:bodyPr>
            <a:normAutofit/>
          </a:bodyPr>
          <a:lstStyle/>
          <a:p>
            <a:r>
              <a:rPr lang="ru-RU" sz="2600" dirty="0"/>
              <a:t>Отвечая психологическим особенностям дошкольного возраста, комплексно-тематическая модель </a:t>
            </a:r>
            <a:r>
              <a:rPr lang="ru-RU" sz="2600" dirty="0" err="1"/>
              <a:t>предьявляет</a:t>
            </a:r>
            <a:r>
              <a:rPr lang="ru-RU" sz="2600" dirty="0"/>
              <a:t> очень высокие требования к общей культуре, гибкости, творческому потенциалу и интуиции взрослого, без которых модель просто не работает.</a:t>
            </a:r>
          </a:p>
        </p:txBody>
      </p:sp>
      <p:pic>
        <p:nvPicPr>
          <p:cNvPr id="4" name="Рисунок 3" descr="Изображение выглядит как мальчик, в помещении, Человеческое лицо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1F24CDEE-61B2-286B-111E-1A85DEA7EC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4308" y="2053494"/>
            <a:ext cx="6178061" cy="412261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013961F-7AEA-63DA-FDDA-FB62ADDD9F84}"/>
              </a:ext>
            </a:extLst>
          </p:cNvPr>
          <p:cNvSpPr txBox="1"/>
          <p:nvPr/>
        </p:nvSpPr>
        <p:spPr>
          <a:xfrm>
            <a:off x="199293" y="328247"/>
            <a:ext cx="10843845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br>
              <a:rPr lang="en-US" dirty="0"/>
            </a:br>
            <a:r>
              <a:rPr lang="en-US" sz="2400" err="1">
                <a:latin typeface="Roboto"/>
                <a:ea typeface="Roboto"/>
                <a:cs typeface="Roboto"/>
              </a:rPr>
              <a:t>Реализация</a:t>
            </a:r>
            <a:r>
              <a:rPr lang="en-US" sz="2400" dirty="0">
                <a:latin typeface="Roboto"/>
                <a:ea typeface="Roboto"/>
                <a:cs typeface="Roboto"/>
              </a:rPr>
              <a:t> </a:t>
            </a:r>
            <a:r>
              <a:rPr lang="en-US" sz="2400" err="1">
                <a:latin typeface="Roboto"/>
                <a:ea typeface="Roboto"/>
                <a:cs typeface="Roboto"/>
              </a:rPr>
              <a:t>темы</a:t>
            </a:r>
            <a:r>
              <a:rPr lang="en-US" sz="2400" dirty="0">
                <a:latin typeface="Roboto"/>
                <a:ea typeface="Roboto"/>
                <a:cs typeface="Roboto"/>
              </a:rPr>
              <a:t> в </a:t>
            </a:r>
            <a:r>
              <a:rPr lang="en-US" sz="2400" err="1">
                <a:latin typeface="Roboto"/>
                <a:ea typeface="Roboto"/>
                <a:cs typeface="Roboto"/>
              </a:rPr>
              <a:t>комплексе</a:t>
            </a:r>
            <a:r>
              <a:rPr lang="en-US" sz="2400" dirty="0">
                <a:latin typeface="Roboto"/>
                <a:ea typeface="Roboto"/>
                <a:cs typeface="Roboto"/>
              </a:rPr>
              <a:t> </a:t>
            </a:r>
            <a:r>
              <a:rPr lang="en-US" sz="2400" err="1">
                <a:latin typeface="Roboto"/>
                <a:ea typeface="Roboto"/>
                <a:cs typeface="Roboto"/>
              </a:rPr>
              <a:t>разных</a:t>
            </a:r>
            <a:r>
              <a:rPr lang="en-US" sz="2400" dirty="0">
                <a:latin typeface="Roboto"/>
                <a:ea typeface="Roboto"/>
                <a:cs typeface="Roboto"/>
              </a:rPr>
              <a:t> </a:t>
            </a:r>
            <a:r>
              <a:rPr lang="en-US" sz="2400" err="1">
                <a:latin typeface="Roboto"/>
                <a:ea typeface="Roboto"/>
                <a:cs typeface="Roboto"/>
              </a:rPr>
              <a:t>видов</a:t>
            </a:r>
            <a:r>
              <a:rPr lang="en-US" sz="2400" dirty="0">
                <a:latin typeface="Roboto"/>
                <a:ea typeface="Roboto"/>
                <a:cs typeface="Roboto"/>
              </a:rPr>
              <a:t> </a:t>
            </a:r>
            <a:r>
              <a:rPr lang="en-US" sz="2400" err="1">
                <a:latin typeface="Roboto"/>
                <a:ea typeface="Roboto"/>
                <a:cs typeface="Roboto"/>
              </a:rPr>
              <a:t>деятельности</a:t>
            </a:r>
            <a:r>
              <a:rPr lang="en-US" sz="2400" dirty="0">
                <a:latin typeface="Roboto"/>
                <a:ea typeface="Roboto"/>
                <a:cs typeface="Roboto"/>
              </a:rPr>
              <a:t> </a:t>
            </a:r>
            <a:r>
              <a:rPr lang="en-US" sz="2400" err="1">
                <a:latin typeface="Roboto"/>
                <a:ea typeface="Roboto"/>
                <a:cs typeface="Roboto"/>
              </a:rPr>
              <a:t>как</a:t>
            </a:r>
            <a:r>
              <a:rPr lang="en-US" sz="2400" dirty="0">
                <a:latin typeface="Roboto"/>
                <a:ea typeface="Roboto"/>
                <a:cs typeface="Roboto"/>
              </a:rPr>
              <a:t> </a:t>
            </a:r>
            <a:r>
              <a:rPr lang="en-US" sz="2400" err="1">
                <a:latin typeface="Roboto"/>
                <a:ea typeface="Roboto"/>
                <a:cs typeface="Roboto"/>
              </a:rPr>
              <a:t>бы</a:t>
            </a:r>
            <a:r>
              <a:rPr lang="en-US" sz="2400" dirty="0">
                <a:latin typeface="Roboto"/>
                <a:ea typeface="Roboto"/>
                <a:cs typeface="Roboto"/>
              </a:rPr>
              <a:t> </a:t>
            </a:r>
            <a:r>
              <a:rPr lang="en-US" sz="2400" err="1">
                <a:latin typeface="Roboto"/>
                <a:ea typeface="Roboto"/>
                <a:cs typeface="Roboto"/>
              </a:rPr>
              <a:t>вынуждает</a:t>
            </a:r>
            <a:r>
              <a:rPr lang="en-US" sz="2400" dirty="0">
                <a:latin typeface="Roboto"/>
                <a:ea typeface="Roboto"/>
                <a:cs typeface="Roboto"/>
              </a:rPr>
              <a:t> </a:t>
            </a:r>
            <a:r>
              <a:rPr lang="en-US" sz="2400" err="1">
                <a:latin typeface="Roboto"/>
                <a:ea typeface="Roboto"/>
                <a:cs typeface="Roboto"/>
              </a:rPr>
              <a:t>взрослого</a:t>
            </a:r>
            <a:r>
              <a:rPr lang="en-US" sz="2400" dirty="0">
                <a:latin typeface="Roboto"/>
                <a:ea typeface="Roboto"/>
                <a:cs typeface="Roboto"/>
              </a:rPr>
              <a:t> к </a:t>
            </a:r>
            <a:r>
              <a:rPr lang="en-US" sz="2400" err="1">
                <a:latin typeface="Roboto"/>
                <a:ea typeface="Roboto"/>
                <a:cs typeface="Roboto"/>
              </a:rPr>
              <a:t>более</a:t>
            </a:r>
            <a:r>
              <a:rPr lang="en-US" sz="2400" dirty="0">
                <a:latin typeface="Roboto"/>
                <a:ea typeface="Roboto"/>
                <a:cs typeface="Roboto"/>
              </a:rPr>
              <a:t> </a:t>
            </a:r>
            <a:r>
              <a:rPr lang="en-US" sz="2400" err="1">
                <a:latin typeface="Roboto"/>
                <a:ea typeface="Roboto"/>
                <a:cs typeface="Roboto"/>
              </a:rPr>
              <a:t>свободной</a:t>
            </a:r>
            <a:r>
              <a:rPr lang="en-US" sz="2400" dirty="0">
                <a:latin typeface="Roboto"/>
                <a:ea typeface="Roboto"/>
                <a:cs typeface="Roboto"/>
              </a:rPr>
              <a:t> </a:t>
            </a:r>
            <a:r>
              <a:rPr lang="en-US" sz="2400" err="1">
                <a:latin typeface="Roboto"/>
                <a:ea typeface="Roboto"/>
                <a:cs typeface="Roboto"/>
              </a:rPr>
              <a:t>позиции</a:t>
            </a:r>
            <a:r>
              <a:rPr lang="en-US" sz="2400" dirty="0">
                <a:latin typeface="Roboto"/>
                <a:ea typeface="Roboto"/>
                <a:cs typeface="Roboto"/>
              </a:rPr>
              <a:t>, </a:t>
            </a:r>
            <a:r>
              <a:rPr lang="en-US" sz="2400" err="1">
                <a:latin typeface="Roboto"/>
                <a:ea typeface="Roboto"/>
                <a:cs typeface="Roboto"/>
              </a:rPr>
              <a:t>нежели</a:t>
            </a:r>
            <a:r>
              <a:rPr lang="en-US" sz="2400" dirty="0">
                <a:latin typeface="Roboto"/>
                <a:ea typeface="Roboto"/>
                <a:cs typeface="Roboto"/>
              </a:rPr>
              <a:t> </a:t>
            </a:r>
            <a:r>
              <a:rPr lang="en-US" sz="2400" err="1">
                <a:latin typeface="Roboto"/>
                <a:ea typeface="Roboto"/>
                <a:cs typeface="Roboto"/>
              </a:rPr>
              <a:t>учительская</a:t>
            </a:r>
            <a:r>
              <a:rPr lang="en-US" sz="2400" dirty="0">
                <a:latin typeface="Roboto"/>
                <a:ea typeface="Roboto"/>
                <a:cs typeface="Roboto"/>
              </a:rPr>
              <a:t>; </a:t>
            </a:r>
            <a:r>
              <a:rPr lang="en-US" sz="2400" err="1">
                <a:latin typeface="Roboto"/>
                <a:ea typeface="Roboto"/>
                <a:cs typeface="Roboto"/>
              </a:rPr>
              <a:t>ее</a:t>
            </a:r>
            <a:r>
              <a:rPr lang="en-US" sz="2400" dirty="0">
                <a:latin typeface="Roboto"/>
                <a:ea typeface="Roboto"/>
                <a:cs typeface="Roboto"/>
              </a:rPr>
              <a:t> </a:t>
            </a:r>
            <a:r>
              <a:rPr lang="en-US" sz="2400" err="1">
                <a:latin typeface="Roboto"/>
                <a:ea typeface="Roboto"/>
                <a:cs typeface="Roboto"/>
              </a:rPr>
              <a:t>можно</a:t>
            </a:r>
            <a:r>
              <a:rPr lang="en-US" sz="2400" dirty="0">
                <a:latin typeface="Roboto"/>
                <a:ea typeface="Roboto"/>
                <a:cs typeface="Roboto"/>
              </a:rPr>
              <a:t> </a:t>
            </a:r>
            <a:r>
              <a:rPr lang="en-US" sz="2400" err="1">
                <a:latin typeface="Roboto"/>
                <a:ea typeface="Roboto"/>
                <a:cs typeface="Roboto"/>
              </a:rPr>
              <a:t>обозначить</a:t>
            </a:r>
            <a:r>
              <a:rPr lang="en-US" sz="2400" dirty="0">
                <a:latin typeface="Roboto"/>
                <a:ea typeface="Roboto"/>
                <a:cs typeface="Roboto"/>
              </a:rPr>
              <a:t> </a:t>
            </a:r>
            <a:r>
              <a:rPr lang="en-US" sz="2400" err="1">
                <a:latin typeface="Roboto"/>
                <a:ea typeface="Roboto"/>
                <a:cs typeface="Roboto"/>
              </a:rPr>
              <a:t>как</a:t>
            </a:r>
            <a:r>
              <a:rPr lang="en-US" sz="2400" dirty="0">
                <a:latin typeface="Roboto"/>
                <a:ea typeface="Roboto"/>
                <a:cs typeface="Roboto"/>
              </a:rPr>
              <a:t> </a:t>
            </a:r>
            <a:r>
              <a:rPr lang="en-US" sz="2400" err="1">
                <a:latin typeface="Roboto"/>
                <a:ea typeface="Roboto"/>
                <a:cs typeface="Roboto"/>
              </a:rPr>
              <a:t>позицию</a:t>
            </a:r>
            <a:r>
              <a:rPr lang="en-US" sz="2400" dirty="0">
                <a:latin typeface="Roboto"/>
                <a:ea typeface="Roboto"/>
                <a:cs typeface="Roboto"/>
              </a:rPr>
              <a:t> </a:t>
            </a:r>
            <a:r>
              <a:rPr lang="en-US" sz="2400" err="1">
                <a:latin typeface="Roboto"/>
                <a:ea typeface="Roboto"/>
                <a:cs typeface="Roboto"/>
              </a:rPr>
              <a:t>партнера</a:t>
            </a:r>
            <a:r>
              <a:rPr lang="en-US" sz="2400" dirty="0">
                <a:latin typeface="Roboto"/>
                <a:ea typeface="Roboto"/>
                <a:cs typeface="Roboto"/>
              </a:rPr>
              <a:t>, </a:t>
            </a:r>
            <a:r>
              <a:rPr lang="en-US" sz="2400" err="1">
                <a:latin typeface="Roboto"/>
                <a:ea typeface="Roboto"/>
                <a:cs typeface="Roboto"/>
              </a:rPr>
              <a:t>сотрудника</a:t>
            </a:r>
            <a:r>
              <a:rPr lang="en-US" sz="2400" dirty="0">
                <a:latin typeface="Roboto"/>
                <a:ea typeface="Roboto"/>
                <a:cs typeface="Roboto"/>
              </a:rPr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17114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8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6">
            <a:extLst>
              <a:ext uri="{FF2B5EF4-FFF2-40B4-BE49-F238E27FC236}">
                <a16:creationId xmlns:a16="http://schemas.microsoft.com/office/drawing/2014/main" id="{DD4C4B28-6B4B-4445-8535-F516D74E4A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784011" y="5783564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cxnSp>
        <p:nvCxnSpPr>
          <p:cNvPr id="20" name="Straight Connector 10">
            <a:extLst>
              <a:ext uri="{FF2B5EF4-FFF2-40B4-BE49-F238E27FC236}">
                <a16:creationId xmlns:a16="http://schemas.microsoft.com/office/drawing/2014/main" id="{0CB1C732-7193-4253-8746-850D090A6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8952" y="1280160"/>
            <a:ext cx="0" cy="557784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1" name="Rectangle 12">
            <a:extLst>
              <a:ext uri="{FF2B5EF4-FFF2-40B4-BE49-F238E27FC236}">
                <a16:creationId xmlns:a16="http://schemas.microsoft.com/office/drawing/2014/main" id="{55B419A7-F817-4767-8CCB-FB0E189C4A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313210-FFEA-D53B-0F39-09F34D3C0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7948" y="381000"/>
            <a:ext cx="9973824" cy="157370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5400" err="1"/>
              <a:t>Предметно-средовая</a:t>
            </a:r>
            <a:r>
              <a:rPr lang="en-US" sz="5400" dirty="0"/>
              <a:t> </a:t>
            </a:r>
            <a:r>
              <a:rPr lang="en-US" sz="5400" err="1"/>
              <a:t>модель</a:t>
            </a:r>
            <a:endParaRPr lang="ru-RU" sz="5400" err="1">
              <a:ea typeface="+mj-ea"/>
              <a:cs typeface="+mj-cs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417EA05-3446-C2C8-054E-E2C5A9619E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5270" y="896114"/>
            <a:ext cx="6376069" cy="5827070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100000"/>
              </a:lnSpc>
            </a:pPr>
            <a:endParaRPr lang="en-US" sz="1800" dirty="0"/>
          </a:p>
          <a:p>
            <a:r>
              <a:rPr lang="ru-RU" sz="1800" i="0" dirty="0">
                <a:solidFill>
                  <a:srgbClr val="000000"/>
                </a:solidFill>
                <a:ea typeface="+mn-lt"/>
                <a:cs typeface="+mn-lt"/>
              </a:rPr>
              <a:t>Предметно-средовая модель</a:t>
            </a:r>
            <a:br>
              <a:rPr lang="ru-RU" sz="1800" i="0" dirty="0">
                <a:ea typeface="+mn-lt"/>
                <a:cs typeface="+mn-lt"/>
              </a:rPr>
            </a:br>
            <a:r>
              <a:rPr lang="ru-RU" sz="1800" i="0" dirty="0">
                <a:solidFill>
                  <a:srgbClr val="000000"/>
                </a:solidFill>
                <a:ea typeface="+mn-lt"/>
                <a:cs typeface="+mn-lt"/>
              </a:rPr>
              <a:t>Содержание образования проецируется непосредственно на предметную среду, минуя взрослого.</a:t>
            </a:r>
            <a:br>
              <a:rPr lang="ru-RU" sz="1800" i="0" dirty="0">
                <a:ea typeface="+mn-lt"/>
                <a:cs typeface="+mn-lt"/>
              </a:rPr>
            </a:br>
            <a:br>
              <a:rPr lang="ru-RU" sz="1800" i="0" dirty="0">
                <a:ea typeface="+mn-lt"/>
                <a:cs typeface="+mn-lt"/>
              </a:rPr>
            </a:br>
            <a:r>
              <a:rPr lang="ru-RU" sz="1800" b="1" i="0" dirty="0">
                <a:solidFill>
                  <a:srgbClr val="000000"/>
                </a:solidFill>
                <a:ea typeface="+mn-lt"/>
                <a:cs typeface="+mn-lt"/>
              </a:rPr>
              <a:t>Функция взрослого</a:t>
            </a:r>
            <a:r>
              <a:rPr lang="ru-RU" sz="1800" i="0" dirty="0">
                <a:solidFill>
                  <a:srgbClr val="000000"/>
                </a:solidFill>
                <a:ea typeface="+mn-lt"/>
                <a:cs typeface="+mn-lt"/>
              </a:rPr>
              <a:t> - организатор предметной среды, осуществляющий подбор развивающего материала, который </a:t>
            </a:r>
            <a:r>
              <a:rPr lang="ru-RU" sz="1800" i="0" err="1">
                <a:solidFill>
                  <a:srgbClr val="000000"/>
                </a:solidFill>
                <a:ea typeface="+mn-lt"/>
                <a:cs typeface="+mn-lt"/>
              </a:rPr>
              <a:t>автодидактичен</a:t>
            </a:r>
            <a:r>
              <a:rPr lang="ru-RU" sz="1800" i="0" dirty="0">
                <a:solidFill>
                  <a:srgbClr val="000000"/>
                </a:solidFill>
                <a:ea typeface="+mn-lt"/>
                <a:cs typeface="+mn-lt"/>
              </a:rPr>
              <a:t>.</a:t>
            </a:r>
            <a:br>
              <a:rPr lang="ru-RU" sz="1800" i="0" dirty="0">
                <a:ea typeface="+mn-lt"/>
                <a:cs typeface="+mn-lt"/>
              </a:rPr>
            </a:br>
            <a:br>
              <a:rPr lang="ru-RU" sz="1800" i="0" dirty="0">
                <a:ea typeface="+mn-lt"/>
                <a:cs typeface="+mn-lt"/>
              </a:rPr>
            </a:br>
            <a:r>
              <a:rPr lang="ru-RU" sz="1800" i="0" dirty="0">
                <a:solidFill>
                  <a:srgbClr val="000000"/>
                </a:solidFill>
                <a:ea typeface="+mn-lt"/>
                <a:cs typeface="+mn-lt"/>
              </a:rPr>
              <a:t>Предметная среда определяется как искусственная, концептуально обоснованная и жёстко ограниченная.</a:t>
            </a:r>
            <a:br>
              <a:rPr lang="ru-RU" sz="1800" i="0" dirty="0">
                <a:ea typeface="+mn-lt"/>
                <a:cs typeface="+mn-lt"/>
              </a:rPr>
            </a:br>
            <a:br>
              <a:rPr lang="ru-RU" sz="1800" i="0" dirty="0">
                <a:ea typeface="+mn-lt"/>
                <a:cs typeface="+mn-lt"/>
              </a:rPr>
            </a:br>
            <a:r>
              <a:rPr lang="ru-RU" sz="1800" b="1" i="0" dirty="0">
                <a:solidFill>
                  <a:srgbClr val="000000"/>
                </a:solidFill>
                <a:ea typeface="+mn-lt"/>
                <a:cs typeface="+mn-lt"/>
              </a:rPr>
              <a:t>Классический вариант </a:t>
            </a:r>
            <a:r>
              <a:rPr lang="ru-RU" sz="1800" i="0" dirty="0">
                <a:solidFill>
                  <a:srgbClr val="000000"/>
                </a:solidFill>
                <a:ea typeface="+mn-lt"/>
                <a:cs typeface="+mn-lt"/>
              </a:rPr>
              <a:t>этой модели - система </a:t>
            </a:r>
            <a:r>
              <a:rPr lang="ru-RU" sz="1800" i="0" err="1">
                <a:solidFill>
                  <a:srgbClr val="000000"/>
                </a:solidFill>
                <a:ea typeface="+mn-lt"/>
                <a:cs typeface="+mn-lt"/>
              </a:rPr>
              <a:t>М.Монтессори</a:t>
            </a:r>
            <a:r>
              <a:rPr lang="ru-RU" sz="1800" i="0" dirty="0">
                <a:solidFill>
                  <a:srgbClr val="000000"/>
                </a:solidFill>
                <a:ea typeface="+mn-lt"/>
                <a:cs typeface="+mn-lt"/>
              </a:rPr>
              <a:t>.</a:t>
            </a:r>
            <a:br>
              <a:rPr lang="ru-RU" sz="1800" i="0" dirty="0">
                <a:ea typeface="+mn-lt"/>
                <a:cs typeface="+mn-lt"/>
              </a:rPr>
            </a:br>
            <a:r>
              <a:rPr lang="ru-RU" sz="1800" i="0" dirty="0">
                <a:solidFill>
                  <a:srgbClr val="000000"/>
                </a:solidFill>
                <a:ea typeface="+mn-lt"/>
                <a:cs typeface="+mn-lt"/>
              </a:rPr>
              <a:t>Топография образовательной среды не меняется - изменяется сам ребенок, вычерпывая в процессе многократных упражнений развивающее содержание, заложенное в предметном материале.</a:t>
            </a:r>
            <a:endParaRPr lang="ru-RU" sz="1800" dirty="0"/>
          </a:p>
        </p:txBody>
      </p:sp>
      <p:cxnSp>
        <p:nvCxnSpPr>
          <p:cNvPr id="22" name="Straight Connector 14">
            <a:extLst>
              <a:ext uri="{FF2B5EF4-FFF2-40B4-BE49-F238E27FC236}">
                <a16:creationId xmlns:a16="http://schemas.microsoft.com/office/drawing/2014/main" id="{D81E42A3-743C-4C15-9DA8-93AA9AEBFB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8952" y="1143293"/>
            <a:ext cx="0" cy="5714707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 descr="Изображение выглядит как в помещении, стена, Стеллаж, коробка&#10;&#10;Автоматически созданное описание">
            <a:extLst>
              <a:ext uri="{FF2B5EF4-FFF2-40B4-BE49-F238E27FC236}">
                <a16:creationId xmlns:a16="http://schemas.microsoft.com/office/drawing/2014/main" id="{B3ABF702-A1FA-08B9-B9FA-604FED24F5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6748" y="2175811"/>
            <a:ext cx="5349066" cy="3543756"/>
          </a:xfrm>
          <a:prstGeom prst="rect">
            <a:avLst/>
          </a:prstGeom>
        </p:spPr>
      </p:pic>
      <p:sp>
        <p:nvSpPr>
          <p:cNvPr id="23" name="Freeform 6">
            <a:extLst>
              <a:ext uri="{FF2B5EF4-FFF2-40B4-BE49-F238E27FC236}">
                <a16:creationId xmlns:a16="http://schemas.microsoft.com/office/drawing/2014/main" id="{7021D92D-08FF-45A6-9109-AC9462C7E8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784011" y="1143293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8053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8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>
            <a:extLst>
              <a:ext uri="{FF2B5EF4-FFF2-40B4-BE49-F238E27FC236}">
                <a16:creationId xmlns:a16="http://schemas.microsoft.com/office/drawing/2014/main" id="{DD4C4B28-6B4B-4445-8535-F516D74E4A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784011" y="5783564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CB1C732-7193-4253-8746-850D090A6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8952" y="1280160"/>
            <a:ext cx="0" cy="557784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55B419A7-F817-4767-8CCB-FB0E189C4A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зображение выглядит как в помещении, стена, пол, мебель&#10;&#10;Автоматически созданное описание">
            <a:extLst>
              <a:ext uri="{FF2B5EF4-FFF2-40B4-BE49-F238E27FC236}">
                <a16:creationId xmlns:a16="http://schemas.microsoft.com/office/drawing/2014/main" id="{A93E3807-25D5-76B0-C2EA-067DDFB53A2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935" b="4065"/>
          <a:stretch/>
        </p:blipFill>
        <p:spPr>
          <a:xfrm>
            <a:off x="1" y="10"/>
            <a:ext cx="12191999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68BA1FB-7158-4051-A255-70F5F21FD8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4858603"/>
          </a:xfrm>
          <a:prstGeom prst="rect">
            <a:avLst/>
          </a:prstGeom>
          <a:gradFill>
            <a:gsLst>
              <a:gs pos="100000">
                <a:srgbClr val="000000">
                  <a:alpha val="0"/>
                </a:srgbClr>
              </a:gs>
              <a:gs pos="0">
                <a:schemeClr val="tx1"/>
              </a:gs>
              <a:gs pos="0">
                <a:srgbClr val="000000">
                  <a:alpha val="7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7FEAE3-F26A-F126-CE1E-636497578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992" y="1143001"/>
            <a:ext cx="9052560" cy="1102010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r>
              <a:rPr lang="en-US" dirty="0" err="1">
                <a:solidFill>
                  <a:srgbClr val="FFFFFF"/>
                </a:solidFill>
              </a:rPr>
              <a:t>Предметно-средовая</a:t>
            </a:r>
            <a:r>
              <a:rPr lang="en-US" dirty="0">
                <a:solidFill>
                  <a:srgbClr val="FFFFFF"/>
                </a:solidFill>
              </a:rPr>
              <a:t> </a:t>
            </a:r>
            <a:r>
              <a:rPr lang="en-US" dirty="0" err="1">
                <a:solidFill>
                  <a:srgbClr val="FFFFFF"/>
                </a:solidFill>
              </a:rPr>
              <a:t>модель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8B43819-2A1F-C301-2947-EE7F9DCF9A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61761" y="2143254"/>
            <a:ext cx="9697329" cy="4349470"/>
          </a:xfrm>
          <a:solidFill>
            <a:schemeClr val="bg1"/>
          </a:solidFill>
        </p:spPr>
        <p:txBody>
          <a:bodyPr vert="horz" lIns="91440" tIns="45720" rIns="91440" bIns="45720" rtlCol="0">
            <a:normAutofit fontScale="92500"/>
          </a:bodyPr>
          <a:lstStyle/>
          <a:p>
            <a:pPr>
              <a:lnSpc>
                <a:spcPct val="100000"/>
              </a:lnSpc>
            </a:pPr>
            <a:r>
              <a:rPr lang="ru-RU" sz="3600" b="0" i="0" dirty="0">
                <a:solidFill>
                  <a:srgbClr val="000000"/>
                </a:solidFill>
                <a:latin typeface="Roboto"/>
                <a:ea typeface="Roboto"/>
                <a:cs typeface="Roboto"/>
              </a:rPr>
              <a:t>Ограничение образовательной среды только предметным материалом и ставка на саморазвитие ребенка в этой модели приводят к исчезновению систематичности образовательного процесса и резко сужают культурные горизонты ребенка. При этом эта модель технологична и не требует творческих усилий от взрослого</a:t>
            </a:r>
            <a:r>
              <a:rPr lang="ru-RU" b="0" i="0" dirty="0">
                <a:solidFill>
                  <a:srgbClr val="000000"/>
                </a:solidFill>
                <a:latin typeface="Roboto"/>
                <a:ea typeface="Roboto"/>
                <a:cs typeface="Roboto"/>
              </a:rPr>
              <a:t>.</a:t>
            </a:r>
            <a:endParaRPr lang="en-US" sz="2200" dirty="0">
              <a:solidFill>
                <a:srgbClr val="000000"/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81E42A3-743C-4C15-9DA8-93AA9AEBFB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8952" y="1143293"/>
            <a:ext cx="0" cy="5714707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6">
            <a:extLst>
              <a:ext uri="{FF2B5EF4-FFF2-40B4-BE49-F238E27FC236}">
                <a16:creationId xmlns:a16="http://schemas.microsoft.com/office/drawing/2014/main" id="{7021D92D-08FF-45A6-9109-AC9462C7E8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784011" y="1143293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1605"/>
      </p:ext>
    </p:extLst>
  </p:cSld>
  <p:clrMapOvr>
    <a:masterClrMapping/>
  </p:clrMapOvr>
</p:sld>
</file>

<file path=ppt/theme/theme1.xml><?xml version="1.0" encoding="utf-8"?>
<a:theme xmlns:a="http://schemas.openxmlformats.org/drawingml/2006/main" name="HeadlinesVTI">
  <a:themeElements>
    <a:clrScheme name="Headlines">
      <a:dk1>
        <a:sysClr val="windowText" lastClr="000000"/>
      </a:dk1>
      <a:lt1>
        <a:sysClr val="window" lastClr="FFFFFF"/>
      </a:lt1>
      <a:dk2>
        <a:srgbClr val="232C41"/>
      </a:dk2>
      <a:lt2>
        <a:srgbClr val="F6F4EF"/>
      </a:lt2>
      <a:accent1>
        <a:srgbClr val="439EB7"/>
      </a:accent1>
      <a:accent2>
        <a:srgbClr val="E20E65"/>
      </a:accent2>
      <a:accent3>
        <a:srgbClr val="F59324"/>
      </a:accent3>
      <a:accent4>
        <a:srgbClr val="5046B9"/>
      </a:accent4>
      <a:accent5>
        <a:srgbClr val="5CB678"/>
      </a:accent5>
      <a:accent6>
        <a:srgbClr val="9717F7"/>
      </a:accent6>
      <a:hlink>
        <a:srgbClr val="E80095"/>
      </a:hlink>
      <a:folHlink>
        <a:srgbClr val="808080"/>
      </a:folHlink>
    </a:clrScheme>
    <a:fontScheme name="Custom 211">
      <a:majorFont>
        <a:latin typeface="Sitka Banner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8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6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eadlinesVTI" id="{66EB4A02-0C0F-47F1-9F48-4E6882B9F967}" vid="{F3552358-4452-4FDA-9568-4F5DA32F7A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HeadlinesVTI</vt:lpstr>
      <vt:lpstr>Модели организации образовательного процесса</vt:lpstr>
      <vt:lpstr>Модели образовательного процесса</vt:lpstr>
      <vt:lpstr>Комплексно-тематическая модель</vt:lpstr>
      <vt:lpstr>Презентация PowerPoint</vt:lpstr>
      <vt:lpstr>Презентация PowerPoint</vt:lpstr>
      <vt:lpstr>Предметно-средовая модель</vt:lpstr>
      <vt:lpstr>Предметно-средовая модель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/>
  <cp:revision>292</cp:revision>
  <dcterms:created xsi:type="dcterms:W3CDTF">2024-03-12T17:23:19Z</dcterms:created>
  <dcterms:modified xsi:type="dcterms:W3CDTF">2024-03-12T19:57:07Z</dcterms:modified>
</cp:coreProperties>
</file>