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9263B-D68C-4F94-B6D1-6DFFB9347279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16AE8-7646-4CEC-B0EE-5C0B68A3AD8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754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6AE8-7646-4CEC-B0EE-5C0B68A3AD8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325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3762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первая профессиональная победа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Контурная резьба «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Котенок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20657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 Иван Русланович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класс  15 лет КГКОУ ШИ 4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Куратор Филиппов ЮС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312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Юрий Семёнович\Desktop\презин\ef321b11-07ce-4593-9cf2-e4ac0dd4403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92695"/>
            <a:ext cx="2880320" cy="38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301208"/>
            <a:ext cx="7772400" cy="504056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Выпиливание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заготовки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691680" y="7749480"/>
            <a:ext cx="6400800" cy="95855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267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5365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157192"/>
            <a:ext cx="6400800" cy="55361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Морение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Юрий Семёнович\Desktop\презин\f1f903c5-49d4-452a-8e5c-a8dc459c57f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28959"/>
            <a:ext cx="31323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515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6006" y="4869160"/>
            <a:ext cx="6400800" cy="76964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 рисунка  для перевода на заготовку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Юрий Семёнович\Desktop\презин\7ba13e92-0f81-43d1-8442-4a375998ce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2736304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Юрий Семёнович\Desktop\презин\4652bdee-51f6-47bc-957a-8a1976a257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5402"/>
            <a:ext cx="2690750" cy="358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692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941168"/>
            <a:ext cx="6400800" cy="117653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рисунка  на заготовку через копирку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Юрий Семёнович\Desktop\презин\6d958670-4161-4ba5-9fe0-8cd69896a9d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4664"/>
            <a:ext cx="2952328" cy="393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759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9361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Вырезание рисунка на заготовке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C:\Users\Юрий Семёнович\Desktop\презин\57df234f-c5f9-4e79-bc45-1d3655738fe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4664"/>
            <a:ext cx="3096344" cy="41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92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46085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10081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Закончили вырезать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Юрий Семёнович\Desktop\презин\224b8964-3830-410b-93b7-282aa54217d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6672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350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4176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12241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Покрытие лаком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Юрий Семёнович\Desktop\презин\18930083-44ac-4ca5-a335-879479aef83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8680"/>
            <a:ext cx="2952328" cy="393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350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42484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11521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Готовая работа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Юрий Семёнович\Desktop\презин\1187a8ea-f0f2-4ef8-91cc-53d15dabba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157" y="548680"/>
            <a:ext cx="2906963" cy="387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6697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45</Words>
  <Application>Microsoft Office PowerPoint</Application>
  <PresentationFormat>Экран (4:3)</PresentationFormat>
  <Paragraphs>14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Моя первая профессиональная победа Контурная резьба «Котенок»</vt:lpstr>
      <vt:lpstr>Выпиливание заготовки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первая профессиональная победа</dc:title>
  <dc:creator>Юрий Семёнович</dc:creator>
  <cp:lastModifiedBy>Юрий Семёнович</cp:lastModifiedBy>
  <cp:revision>9</cp:revision>
  <dcterms:created xsi:type="dcterms:W3CDTF">2023-01-20T02:07:46Z</dcterms:created>
  <dcterms:modified xsi:type="dcterms:W3CDTF">2023-01-24T03:32:17Z</dcterms:modified>
</cp:coreProperties>
</file>