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78" r:id="rId5"/>
    <p:sldId id="271" r:id="rId6"/>
    <p:sldId id="272" r:id="rId7"/>
    <p:sldId id="274" r:id="rId8"/>
    <p:sldId id="279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rgbClr val="FFFF00"/>
            </a:gs>
            <a:gs pos="100000">
              <a:srgbClr val="00CC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text=%D1%84%D0%BB%D0%BE%D1%80%D0%B1%D0%BE%D0%BB&amp;img_url=https://pieterjanblondeel.files.wordpress.com/2014/01/floorball_in_sagene_oslo.jpg&amp;pos=13&amp;rpt=simage&amp;_=1458456249082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 завершению подходят play off игры 2 чемпионата Латвии по флорболу среди к..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элком\Desktop\floorball_in_sagene_osl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0" name="Заголовок 3"/>
          <p:cNvSpPr>
            <a:spLocks/>
          </p:cNvSpPr>
          <p:nvPr/>
        </p:nvSpPr>
        <p:spPr bwMode="auto">
          <a:xfrm>
            <a:off x="395536" y="260648"/>
            <a:ext cx="8280920" cy="1944216"/>
          </a:xfrm>
          <a:prstGeom prst="roundRect">
            <a:avLst/>
          </a:prstGeom>
          <a:ln w="38100">
            <a:solidFill>
              <a:srgbClr val="00B0F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Comic Sans MS" pitchFamily="66" charset="0"/>
              </a:rPr>
              <a:t>Флорбо́л</a:t>
            </a:r>
            <a:endParaRPr 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(англ. 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floorball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от англ. 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floor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 — пол и англ. 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ball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 — мяч)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или хоккей в зале — командный вид спорта из семейства хоккеев.</a:t>
            </a:r>
            <a:r>
              <a:rPr lang="ru-RU" sz="2800" b="1" dirty="0" smtClean="0">
                <a:latin typeface="Comic Sans MS" pitchFamily="66" charset="0"/>
              </a:rPr>
              <a:t> 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786" y="5214950"/>
            <a:ext cx="7772400" cy="16430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Тренер: НОВГОРОДОВ ИГОРЬ АЛЕКСАНДРОВИЧ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Телефон: 89523085468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Записаться можно на сайте ГИС АО Навигатор 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hTTPS</a:t>
            </a:r>
            <a:r>
              <a:rPr lang="ru-RU" sz="2800" dirty="0" smtClean="0">
                <a:solidFill>
                  <a:srgbClr val="FFFF00"/>
                </a:solidFill>
              </a:rPr>
              <a:t>:</a:t>
            </a:r>
            <a:r>
              <a:rPr lang="en-US" sz="2800" dirty="0" smtClean="0">
                <a:solidFill>
                  <a:srgbClr val="FFFF00"/>
                </a:solidFill>
              </a:rPr>
              <a:t>//DOP29.RU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29000"/>
            <a:ext cx="514671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7284" y="3429000"/>
            <a:ext cx="514671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7284" y="0"/>
            <a:ext cx="514671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CC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" y="0"/>
            <a:ext cx="5140989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536" y="4509120"/>
            <a:ext cx="8352000" cy="1944216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Клюшки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обычно делаются из пластика, их длина не должна превышать 105 см, а масса — 350 г. Крюк клюшки не должен быть острым (фирма крюка клюшки должна соответствовать фирме палки), а его длина должна быть меньше 30 см. Допускается загиб и замена крюка.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168351" cy="422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allphoto.in.ua/photo/41/es2421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885576"/>
            <a:ext cx="5077317" cy="2840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536" y="4509120"/>
            <a:ext cx="8352000" cy="1464231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Мяч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должен быть сделан из пластмассы, его диаметр составляет 72 мм, максимальная масса — 23 грамма. В мячике имеется 26 отверстий. Он должен быть покрашен в однотонный цвет.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168351" cy="422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548680"/>
            <a:ext cx="4931930" cy="3290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536" y="4293096"/>
            <a:ext cx="8352000" cy="2213372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Игровое поле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представляет собой прямоугольник со сторонами 40 и 20 м. По краям площадка закрывается небольшими бортиками с закругленными углами. Разметка должна включать в себя центральную линию, штрафные и вратарские зоны, точку вбрасывания. Размер ворот во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флорболе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составляет 160 на 115 см.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6389" name="Picture 5" descr="http://cs11321.vk.me/u24782215/127221033/x_b7a477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246612"/>
            <a:ext cx="5616624" cy="3777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static.tildacdn.com/tild3939-6435-4433-a634-323138643234/Floorball-Guru-32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static.tildacdn.com/tild3939-6435-4433-a634-323138643234/Floorball-Guru-32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286808" cy="500066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57224" y="428604"/>
            <a:ext cx="7772400" cy="150018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На площадке может присутствовать не более 6 игроков одной команды, в том числе не более 1 голкипера. Все полевые игроки каждой из команд должны быть одеты в одинаковую форму.  По ходу игры допускается совершать неограниченное количество замен, проводимых без остановки игры.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86" name="Picture 18" descr="http://www.rigma.info/upload/iblock/a0f/a0fbf1ae8fc9a7fcb691f84dd41c08e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4292306"/>
            <a:ext cx="3836552" cy="256569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6" name="Picture 8" descr="http://snbalahta.ru/media/snbalahtaru/35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2132856"/>
            <a:ext cx="3359999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4" name="Picture 6" descr="http://www.biletomsk.ru/_files/news/images/cbbbbe483194c55d70d08df488ed060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0217" y="0"/>
            <a:ext cx="3783783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80" name="Picture 12" descr="http://images.encydia.com/thumb/c/ca/Floorball_game.jpg/300px-Floorball_gam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00" y="4338000"/>
            <a:ext cx="378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84" name="Picture 16" descr="http://school11sp.ru/data/uploads/photo/meropriyatia/2015/florboll/floorball_ball_closeup_6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725144"/>
            <a:ext cx="2661609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2" name="Picture 4" descr="http://fue-sp.ucoz.ru/_nw/2/4662085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3180" y="2492896"/>
            <a:ext cx="3570820" cy="20879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CC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2788" name="AutoShape 20" descr="http://%D0%BB%D0%B8%D0%B4%D0%B5%D1%80%D0%BB%D0%B0%D0%B9%D1%84.%D1%80%D1%84/userfiles/image/Summer%202010/SPORT/floordall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90" name="Picture 22" descr="http://hcmealhada.blog.pt/wp-content/blogs.dir/00/00/44/19/441991/files/blog/floorball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43808" y="0"/>
            <a:ext cx="3168352" cy="221424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0" name="Picture 2" descr="http://oblsport-kem.ru/_ph/2/73714388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0"/>
            <a:ext cx="3789473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8" name="Picture 10" descr="http://oblsport-kem.ru/2012/DSCN991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2204864"/>
            <a:ext cx="296156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CC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грамма ориентирована на удовлетворение индивидуальных потребностей учащи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86808" cy="54292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71438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ОФП с элементами волейбола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71604" y="4714884"/>
            <a:ext cx="6272234" cy="135732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Тренер: </a:t>
            </a:r>
            <a:r>
              <a:rPr lang="ru-RU" dirty="0" err="1" smtClean="0">
                <a:solidFill>
                  <a:srgbClr val="FF0000"/>
                </a:solidFill>
              </a:rPr>
              <a:t>Новгородов</a:t>
            </a:r>
            <a:r>
              <a:rPr lang="ru-RU" dirty="0" smtClean="0">
                <a:solidFill>
                  <a:srgbClr val="FF0000"/>
                </a:solidFill>
              </a:rPr>
              <a:t> Игорь Александрович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Записаться можно на сайте ГИС АО Навигатор 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hTTPS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  <a:r>
              <a:rPr lang="en-US" dirty="0" smtClean="0">
                <a:solidFill>
                  <a:srgbClr val="FFFF00"/>
                </a:solidFill>
              </a:rPr>
              <a:t>//DOP29.RU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i?id=02ea5334d352ebcc2752a5ee6d5b2f14_l-523256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59" cy="507209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786314" y="214290"/>
            <a:ext cx="384331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Баскетбол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5500702"/>
            <a:ext cx="6400800" cy="11430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Тренер: </a:t>
            </a:r>
            <a:r>
              <a:rPr lang="ru-RU" dirty="0" err="1" smtClean="0">
                <a:solidFill>
                  <a:srgbClr val="FF0000"/>
                </a:solidFill>
              </a:rPr>
              <a:t>Новгородов</a:t>
            </a:r>
            <a:r>
              <a:rPr lang="ru-RU" dirty="0" smtClean="0">
                <a:solidFill>
                  <a:srgbClr val="FF0000"/>
                </a:solidFill>
              </a:rPr>
              <a:t> Игорь Александрович </a:t>
            </a:r>
            <a:r>
              <a:rPr lang="ru-RU" dirty="0" smtClean="0">
                <a:solidFill>
                  <a:srgbClr val="FFFF00"/>
                </a:solidFill>
              </a:rPr>
              <a:t>Записаться можно на сайте ГИС АО Навигатор 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hTTPS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  <a:r>
              <a:rPr lang="en-US" dirty="0" smtClean="0">
                <a:solidFill>
                  <a:srgbClr val="FFFF00"/>
                </a:solidFill>
              </a:rPr>
              <a:t>//DOP29.RU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164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Тренер: НОВГОРОДОВ ИГОРЬ АЛЕКСАНДРОВИЧ Телефон: 89523085468 Записаться можно на сайте ГИС АО Навигатор  hTTPS://DOP29.RU</vt:lpstr>
      <vt:lpstr>Слайд 2</vt:lpstr>
      <vt:lpstr>Слайд 3</vt:lpstr>
      <vt:lpstr>Слайд 4</vt:lpstr>
      <vt:lpstr>Слайд 5</vt:lpstr>
      <vt:lpstr>Слайд 6</vt:lpstr>
      <vt:lpstr>Слайд 7</vt:lpstr>
      <vt:lpstr>ОФП с элементами волейбола</vt:lpstr>
      <vt:lpstr>Баскетбол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элком</dc:creator>
  <cp:lastModifiedBy>ПК</cp:lastModifiedBy>
  <cp:revision>52</cp:revision>
  <dcterms:created xsi:type="dcterms:W3CDTF">2016-03-20T06:38:48Z</dcterms:created>
  <dcterms:modified xsi:type="dcterms:W3CDTF">2022-09-06T05:54:48Z</dcterms:modified>
</cp:coreProperties>
</file>