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7" r:id="rId2"/>
    <p:sldId id="291" r:id="rId3"/>
    <p:sldId id="260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Химия" initials="Х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18352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476250"/>
            <a:ext cx="6048375" cy="1109663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336675"/>
            <a:ext cx="6048375" cy="696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6288" y="1484313"/>
            <a:ext cx="1982787" cy="4967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484313"/>
            <a:ext cx="5797550" cy="4967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176338" y="1484313"/>
            <a:ext cx="7932737" cy="4967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875" y="1484313"/>
            <a:ext cx="6553200" cy="508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76338" y="1989138"/>
            <a:ext cx="3744912" cy="44624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1989138"/>
            <a:ext cx="3746500" cy="44624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1989138"/>
            <a:ext cx="3744912" cy="4462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1989138"/>
            <a:ext cx="3746500" cy="4462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55875" y="1484313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1989138"/>
            <a:ext cx="7643812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388" y="476250"/>
            <a:ext cx="8353052" cy="165660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 «Животные Африканской саванны»</a:t>
            </a:r>
            <a:endParaRPr lang="ru-RU" sz="5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861048"/>
            <a:ext cx="3816424" cy="233211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Выполнила: 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</a:rPr>
              <a:t>Волкова Светлана Александровна,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</a:rPr>
              <a:t>Учитель биологии, МОУ «</a:t>
            </a:r>
            <a:r>
              <a:rPr lang="ru-RU" dirty="0" err="1" smtClean="0">
                <a:solidFill>
                  <a:srgbClr val="FFFF00"/>
                </a:solidFill>
              </a:rPr>
              <a:t>Кацбахская</a:t>
            </a:r>
            <a:r>
              <a:rPr lang="ru-RU" dirty="0" smtClean="0">
                <a:solidFill>
                  <a:srgbClr val="FFFF00"/>
                </a:solidFill>
              </a:rPr>
              <a:t> школа»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424614" cy="65527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проекта 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использовала 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следующее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макета – ДВП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Песок 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Опилки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Клей для плит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Семена проса и пшеницы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Фигуры животных жарких стран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Обзорное 3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Речные камни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ищевая плёнка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Яйца попугая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Колер жёлтый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Потолочные плиты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Искусственная трава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Ножницы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076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DCIM\101MSDCF\DSC01077.JPG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564"/>
            <a:ext cx="9144000" cy="68995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5">
      <a:dk1>
        <a:srgbClr val="4D4D4D"/>
      </a:dk1>
      <a:lt1>
        <a:srgbClr val="FFFFFF"/>
      </a:lt1>
      <a:dk2>
        <a:srgbClr val="4D4D4D"/>
      </a:dk2>
      <a:lt2>
        <a:srgbClr val="003366"/>
      </a:lt2>
      <a:accent1>
        <a:srgbClr val="9999FF"/>
      </a:accent1>
      <a:accent2>
        <a:srgbClr val="0033CC"/>
      </a:accent2>
      <a:accent3>
        <a:srgbClr val="FFFFFF"/>
      </a:accent3>
      <a:accent4>
        <a:srgbClr val="404040"/>
      </a:accent4>
      <a:accent5>
        <a:srgbClr val="CACAFF"/>
      </a:accent5>
      <a:accent6>
        <a:srgbClr val="002DB9"/>
      </a:accent6>
      <a:hlink>
        <a:srgbClr val="CC99FF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0099"/>
        </a:lt2>
        <a:accent1>
          <a:srgbClr val="6666FF"/>
        </a:accent1>
        <a:accent2>
          <a:srgbClr val="CC00FF"/>
        </a:accent2>
        <a:accent3>
          <a:srgbClr val="FFFFFF"/>
        </a:accent3>
        <a:accent4>
          <a:srgbClr val="404040"/>
        </a:accent4>
        <a:accent5>
          <a:srgbClr val="B8B8FF"/>
        </a:accent5>
        <a:accent6>
          <a:srgbClr val="B900E7"/>
        </a:accent6>
        <a:hlink>
          <a:srgbClr val="CC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03366"/>
        </a:lt2>
        <a:accent1>
          <a:srgbClr val="6666FF"/>
        </a:accent1>
        <a:accent2>
          <a:srgbClr val="CC00FF"/>
        </a:accent2>
        <a:accent3>
          <a:srgbClr val="FFFFFF"/>
        </a:accent3>
        <a:accent4>
          <a:srgbClr val="404040"/>
        </a:accent4>
        <a:accent5>
          <a:srgbClr val="B8B8FF"/>
        </a:accent5>
        <a:accent6>
          <a:srgbClr val="B900E7"/>
        </a:accent6>
        <a:hlink>
          <a:srgbClr val="CC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003366"/>
        </a:lt2>
        <a:accent1>
          <a:srgbClr val="9999FF"/>
        </a:accent1>
        <a:accent2>
          <a:srgbClr val="0033CC"/>
        </a:accent2>
        <a:accent3>
          <a:srgbClr val="FFFFFF"/>
        </a:accent3>
        <a:accent4>
          <a:srgbClr val="404040"/>
        </a:accent4>
        <a:accent5>
          <a:srgbClr val="CACAFF"/>
        </a:accent5>
        <a:accent6>
          <a:srgbClr val="002DB9"/>
        </a:accent6>
        <a:hlink>
          <a:srgbClr val="CC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672</TotalTime>
  <Words>104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template</vt:lpstr>
      <vt:lpstr>Проект: «Животные Африканской саванны»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XTreme</dc:creator>
  <cp:lastModifiedBy>Светлана</cp:lastModifiedBy>
  <cp:revision>63</cp:revision>
  <dcterms:created xsi:type="dcterms:W3CDTF">2011-11-20T17:20:02Z</dcterms:created>
  <dcterms:modified xsi:type="dcterms:W3CDTF">2024-03-25T16:45:21Z</dcterms:modified>
</cp:coreProperties>
</file>