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1A202-44C7-4206-A991-7A90BECE6285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6AEAA-8986-40DD-A743-B1CF1FC766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aynotes.ru/illuzia-drakon/?ysclid=lu70r48nif256608268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F%D1%82%D0%B8%D1%87%D0%B5%D1%81%D0%BA%D0%BE%D0%B5_%D1%8F%D0%B2%D0%BB%D0%B5%D0%BD%D0%B8%D0%B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0%D1%82%D0%BC%D0%BE%D1%81%D1%84%D0%B5%D1%80%D0%B0_%D0%97%D0%B5%D0%BC%D0%BB%D0%B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0677" y="1124744"/>
            <a:ext cx="7972054" cy="52629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«Мир оптических иллюзий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 верь своим глазам»</a:t>
            </a:r>
          </a:p>
          <a:p>
            <a:pPr algn="ctr"/>
            <a:endParaRPr lang="ru-RU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недели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естественно-математических наук</a:t>
            </a:r>
          </a:p>
          <a:p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Секция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технология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(8-9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кл.)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Смирнова Э.в. </a:t>
            </a:r>
          </a:p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МКОУ Юрьевецкая СШ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2023- 2024у.г</a:t>
            </a:r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211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глубины</a:t>
            </a:r>
            <a:endParaRPr lang="ru-RU" dirty="0"/>
          </a:p>
        </p:txBody>
      </p:sp>
      <p:pic>
        <p:nvPicPr>
          <p:cNvPr id="18434" name="Picture 2" descr="C:\Users\CATGOD249\Desktop\1674353083_gas-kvas-com-p-risunki-illyuzii-3d-i-obman-zreniya-2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268760"/>
            <a:ext cx="9936428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CATGOD249\Desktop\nev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980728"/>
            <a:ext cx="5328592" cy="54373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3561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Невозможные фигуры.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4.bp.blogspot.com/-C--48uS-rWo/TV1lV91fYqI/AAAAAAAAANo/yGeucgYVZOI/s1600/Simultaneous-contrastc-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C:\Users\CATGOD249\Desktop\002770-0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CATGOD249\Desktop\1666142119_10-mykaleidoscope-ru-p-dvoistvennoe-chuvstvo-krasivo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696600" cy="4824536"/>
          </a:xfrm>
          <a:prstGeom prst="rect">
            <a:avLst/>
          </a:prstGeom>
          <a:noFill/>
        </p:spPr>
      </p:pic>
      <p:pic>
        <p:nvPicPr>
          <p:cNvPr id="26628" name="Picture 4" descr="https://porosenka.net/uploads/5/c/5c6f96f461d12c083a1ac3cfa2a828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68760"/>
            <a:ext cx="4146640" cy="4680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548680"/>
            <a:ext cx="3289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Двойственные образы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CATGOD249\Desktop\Image_00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4968552" cy="48753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кажущихся, несуществующих фигур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060848"/>
            <a:ext cx="509306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ЭКСПЕРИМЕНТЫ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оптическими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ИЛЛЮЗИЯМИ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4116" y="332656"/>
            <a:ext cx="38677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742950" indent="-742950"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1.эксперимент.</a:t>
            </a:r>
          </a:p>
          <a:p>
            <a:pPr marL="742950" indent="-742950"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Дракончик гарднера-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«Я слежу за тобой»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880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Иллюзия заключается в том, что этот симпатичный бумажный дракончик, находясь в вашей комнате, будет все время внимательно следить за вами, не отрывая глаз. 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CATGOD249\Desktop\На сайт\ИЛЛЮЗИЯ\20240222_154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3312368" cy="3527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CATGOD249\Desktop\На сайт\Фото и видео\20240226_134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36912"/>
            <a:ext cx="3096344" cy="3721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6174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Вырезаем Дракона по контуру. Сгибаем и собираем основание, склеиваем голову. Все сгибы и склейки делаем  строго по инструкциям, напечатанным на белом поле. Там же находим и схему сборки дракона. Вот и ВСЕ! Если вы сразу не увидели эффекта иллюзии, отойдите на несколько шагов от фигурки, прикройте один глаз, покачайте головой, подвигайтесь в разные стороны. Такие сложности нужны только в первый раз, затем иллюзию вы будете видеть без труда.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CATGOD249\Desktop\На сайт\ИЛЛЮЗИЯ\blue_dragon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36911"/>
            <a:ext cx="2952328" cy="38885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59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Иллюзия следящий дракон из бумаги (</a:t>
            </a:r>
            <a:r>
              <a:rPr lang="ru-RU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daynotes.ru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)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Users\CATGOD249\Desktop\20240222_105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11560" y="3140967"/>
            <a:ext cx="2664296" cy="3518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4521" y="476672"/>
            <a:ext cx="45951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2.эксперимент.</a:t>
            </a:r>
          </a:p>
          <a:p>
            <a:pPr marL="742950" indent="-742950"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Иллюзии с эффектом 3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CATGOD249\Desktop\На сайт\ИЛЛЮЗИЯ\15EWodR7P9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088232" cy="2519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C:\Users\CATGOD249\Desktop\На сайт\Фото и видео\Талова 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12776"/>
            <a:ext cx="2958006" cy="3312368"/>
          </a:xfrm>
          <a:prstGeom prst="rect">
            <a:avLst/>
          </a:prstGeom>
          <a:noFill/>
        </p:spPr>
      </p:pic>
      <p:pic>
        <p:nvPicPr>
          <p:cNvPr id="32774" name="Picture 6" descr="C:\Users\CATGOD249\Desktop\На сайт\ИЛЛЮЗИЯ\Турути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21088"/>
            <a:ext cx="1800200" cy="2148744"/>
          </a:xfrm>
          <a:prstGeom prst="rect">
            <a:avLst/>
          </a:prstGeom>
          <a:noFill/>
        </p:spPr>
      </p:pic>
      <p:pic>
        <p:nvPicPr>
          <p:cNvPr id="32776" name="Picture 8" descr="C:\Users\CATGOD249\Desktop\На сайт\ИЛЛЮЗИЯ\Турутина 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869160"/>
            <a:ext cx="1253515" cy="1648928"/>
          </a:xfrm>
          <a:prstGeom prst="rect">
            <a:avLst/>
          </a:prstGeom>
          <a:noFill/>
        </p:spPr>
      </p:pic>
      <p:sp>
        <p:nvSpPr>
          <p:cNvPr id="32778" name="AutoShape 10" descr="C:\Users\CATGOD249\Desktop\20240219_13471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9" name="Picture 11" descr="C:\Users\CATGOD249\Desktop\На сайт\ИЛЛЮЗИЯ\20240219_1347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2564904"/>
            <a:ext cx="3252137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086" y="404664"/>
            <a:ext cx="393639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эксперимент.</a:t>
            </a:r>
          </a:p>
          <a:p>
            <a:pPr marL="742950" indent="-742950"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«летающий куб»</a:t>
            </a:r>
          </a:p>
          <a:p>
            <a:pPr marL="742950" indent="-742950"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Иллюзия левитации</a:t>
            </a:r>
          </a:p>
        </p:txBody>
      </p:sp>
      <p:pic>
        <p:nvPicPr>
          <p:cNvPr id="31746" name="Picture 2" descr="C:\Users\CATGOD249\Desktop\На сайт\Фото и видео\20240226_143016.jpg"/>
          <p:cNvPicPr>
            <a:picLocks noChangeAspect="1" noChangeArrowheads="1"/>
          </p:cNvPicPr>
          <p:nvPr/>
        </p:nvPicPr>
        <p:blipFill>
          <a:blip r:embed="rId2" cstate="print"/>
          <a:srcRect l="8852" r="14428" b="-409"/>
          <a:stretch>
            <a:fillRect/>
          </a:stretch>
        </p:blipFill>
        <p:spPr bwMode="auto">
          <a:xfrm>
            <a:off x="467544" y="1916832"/>
            <a:ext cx="1872208" cy="3240360"/>
          </a:xfrm>
          <a:prstGeom prst="rect">
            <a:avLst/>
          </a:prstGeom>
          <a:noFill/>
        </p:spPr>
      </p:pic>
      <p:pic>
        <p:nvPicPr>
          <p:cNvPr id="31748" name="Picture 4" descr="C:\Users\CATGOD249\Desktop\На сайт\ИЛЛЮЗИЯ\20240223_203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344" y="2204864"/>
            <a:ext cx="1994238" cy="2952328"/>
          </a:xfrm>
          <a:prstGeom prst="rect">
            <a:avLst/>
          </a:prstGeom>
          <a:noFill/>
        </p:spPr>
      </p:pic>
      <p:pic>
        <p:nvPicPr>
          <p:cNvPr id="31750" name="Picture 6" descr="https://ftimes.ru/wp-content/uploads/2020/08/mattachioni-volanti-italia-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420888"/>
            <a:ext cx="3672408" cy="27543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24560" y="5589240"/>
            <a:ext cx="296350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 вы разгадали секрет</a:t>
            </a:r>
            <a:r>
              <a:rPr lang="en-US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1124744"/>
            <a:ext cx="39604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«Покончим с иллюзиями!» — с этого-то они и начинаются.</a:t>
            </a:r>
          </a:p>
          <a:p>
            <a:pPr algn="r"/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Карл Краус.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bs.twimg.com/profile_images/1525004090580819968/1Tx_mst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s://pbs.twimg.com/profile_images/1525004090580819968/1Tx_mst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93096"/>
            <a:ext cx="4104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«Видимое  не всегда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соответствует действительному» </a:t>
            </a:r>
          </a:p>
          <a:p>
            <a:pPr algn="r"/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Николай 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Коперником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pic>
        <p:nvPicPr>
          <p:cNvPr id="3074" name="Picture 2" descr="C:\Users\CATGOD249\Desktop\1676182237_papik-pro-p-geliotsentricheskaya-sistema-risunok-26.jpg"/>
          <p:cNvPicPr>
            <a:picLocks noChangeAspect="1" noChangeArrowheads="1"/>
          </p:cNvPicPr>
          <p:nvPr/>
        </p:nvPicPr>
        <p:blipFill>
          <a:blip r:embed="rId2" cstate="print"/>
          <a:srcRect l="3104" t="6258" r="5336"/>
          <a:stretch>
            <a:fillRect/>
          </a:stretch>
        </p:blipFill>
        <p:spPr bwMode="auto">
          <a:xfrm>
            <a:off x="5004048" y="3761088"/>
            <a:ext cx="3888432" cy="2808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sun9-18.userapi.com/impg/PcPfBM4FTflkKCmCufywpsbMd0Uh5RlsvJrouQ/jCPqBtFORPQ.jpg?size=1280x852&amp;quality=96&amp;sign=db72b585dbd2c8f2124840dd1a08510c&amp;c_uniq_tag=yT63E0AXMjjMeOETPp5nzzRj82xfV51noYzN9LUqtnk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4002698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046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indent="-74295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эксперимент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Эффект готовности.</a:t>
            </a:r>
          </a:p>
          <a:p>
            <a:pPr marL="742950" indent="-742950"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96752"/>
            <a:ext cx="75963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Зачастую мы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видим того,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чего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ожидаем. Например, при чтении мы рассматриваем не каждую букву в отдельности, а слово целиком. Поэтому при беглом чтении перестановка или пропускание букв могут не замечаться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Прочитайте текст. Только потом его рассмотрите.</a:t>
            </a:r>
          </a:p>
          <a:p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CATGOD249\Desktop\slovo_celi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01008"/>
            <a:ext cx="7519209" cy="2917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7704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Попытайтесь назвать ЦВЕТ каждого слова, а не само слово.</a:t>
            </a:r>
            <a:b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Эффект Струпа , открытый им в 1935 году.</a:t>
            </a:r>
            <a:b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Цвет букв и значение слова вступают в нашем сознании в противоречие. Из-за этого нам так сложно выполнить это задание.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stru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348880"/>
            <a:ext cx="7056784" cy="3128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kak2z.ru/my_img/img/2015/08/29/dff23.jpg"/>
          <p:cNvPicPr>
            <a:picLocks noChangeAspect="1" noChangeArrowheads="1"/>
          </p:cNvPicPr>
          <p:nvPr/>
        </p:nvPicPr>
        <p:blipFill>
          <a:blip r:embed="rId2" cstate="print"/>
          <a:srcRect r="2814" b="7550"/>
          <a:stretch>
            <a:fillRect/>
          </a:stretch>
        </p:blipFill>
        <p:spPr bwMode="auto">
          <a:xfrm>
            <a:off x="0" y="476672"/>
            <a:ext cx="9157773" cy="5437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 НАЗЫВАЮТ ОПТИЧЕСКОЙ ИЛЛЮЗИЕЙ.</a:t>
            </a:r>
          </a:p>
          <a:p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Оптической иллюзией называется  несоответствующие действительности представление видимого явления или предмета вследствие особенностей строения  нашего зрительного аппарата, попросту говоря – это неверное представление реальности. 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CATGOD249\Desktop\3a849a7274f0907e5b90cad0f26e8fb7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996952"/>
            <a:ext cx="4473030" cy="3360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851920" y="6309320"/>
            <a:ext cx="4872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solidFill>
                  <a:srgbClr val="000099"/>
                </a:solidFill>
              </a:rPr>
              <a:t>«</a:t>
            </a:r>
            <a:r>
              <a:rPr lang="ru-RU" b="1" i="1" dirty="0" err="1" smtClean="0">
                <a:solidFill>
                  <a:srgbClr val="000099"/>
                </a:solidFill>
              </a:rPr>
              <a:t>Мира́ж</a:t>
            </a:r>
            <a:r>
              <a:rPr lang="ru-RU" b="1" i="1" dirty="0" smtClean="0">
                <a:solidFill>
                  <a:srgbClr val="000099"/>
                </a:solidFill>
              </a:rPr>
              <a:t>» - </a:t>
            </a:r>
            <a:r>
              <a:rPr lang="ru-RU" i="1" dirty="0">
                <a:solidFill>
                  <a:srgbClr val="000099"/>
                </a:solidFill>
              </a:rPr>
              <a:t> </a:t>
            </a: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3" tooltip="Оптическое явление"/>
              </a:rPr>
              <a:t>оптическое явление</a:t>
            </a: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атмосфере</a:t>
            </a:r>
            <a:r>
              <a:rPr lang="ru-RU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Выделяются три причины иллюзии: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Наши глаза так воспринимают идущий от предмета свет, что в мозг приходит ошибочная информация;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нарушении передачи информационных сигналов по нервам происходят сбои, что опять же приводит к ошибочному восприятию;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Мозг не всегда правильно реагирует на сигналы, приходящие от глаз.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рис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96951"/>
            <a:ext cx="4608512" cy="3836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CATGOD249\Desktop\slide-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095163" cy="6063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44824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Причинами зрительных иллюзий (ошибок, обманов), следует указать, что иногда они появляются вследствие специально созданных, </a:t>
            </a:r>
            <a:r>
              <a:rPr lang="ru-RU" sz="2400" b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особых условий наблюдения,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НАПРИМЕР,: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наблюдение одним глазом, наблюдение при неподвижных осях глаз, наблюдение через щель и т.п.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большинство иллюзий зрения возникает не из-за оптического совершенства глаза.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20688"/>
            <a:ext cx="47752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ОДНАКО, 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573047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Виды оптических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(зрительных) иллюзий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424847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движения.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перевертыши.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восприятия размера.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глубины.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Зрительные искажения.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20608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Невозможные фигуры.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цвета и контраста.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Двойственные образы.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кажущихся,</a:t>
            </a:r>
          </a:p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несуществующих фигур.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inhhoa.net/wp-content/uploads/2019/01/chi-vai-nguoi-nhin-thay-bi-an-sau-22-buc-tranh-nay-ban-thi-sao-8218f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32440" cy="47315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908720"/>
            <a:ext cx="3482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перевертыши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260648"/>
            <a:ext cx="4583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Иллюзии восприятия размера.</a:t>
            </a:r>
          </a:p>
        </p:txBody>
      </p:sp>
      <p:pic>
        <p:nvPicPr>
          <p:cNvPr id="19458" name="Picture 2" descr="https://www.centrosangiorgio.com/subliminale/articoli/immagini/persone_corridoio.jpg"/>
          <p:cNvPicPr>
            <a:picLocks noChangeAspect="1" noChangeArrowheads="1"/>
          </p:cNvPicPr>
          <p:nvPr/>
        </p:nvPicPr>
        <p:blipFill>
          <a:blip r:embed="rId2" cstate="print"/>
          <a:srcRect l="3776" t="14867" r="5589" b="8466"/>
          <a:stretch>
            <a:fillRect/>
          </a:stretch>
        </p:blipFill>
        <p:spPr bwMode="auto">
          <a:xfrm>
            <a:off x="755576" y="908720"/>
            <a:ext cx="518457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350</Words>
  <Application>Microsoft Office PowerPoint</Application>
  <PresentationFormat>Экран (4:3)</PresentationFormat>
  <Paragraphs>66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CATGOD249</dc:creator>
  <cp:lastModifiedBy>CATGOD249</cp:lastModifiedBy>
  <cp:revision>14</cp:revision>
  <dcterms:created xsi:type="dcterms:W3CDTF">2024-03-25T12:29:23Z</dcterms:created>
  <dcterms:modified xsi:type="dcterms:W3CDTF">2024-03-25T15:04:51Z</dcterms:modified>
</cp:coreProperties>
</file>