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C8DF68-CA0B-4758-BEFB-4BE321FDF06F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E20D4D-F340-47DD-8A91-6D6078D61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Творческие работы детей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4143372" y="5072074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Учитель: Чыргал Валентина Реповна,</a:t>
            </a:r>
          </a:p>
          <a:p>
            <a:pPr algn="ctr"/>
            <a:r>
              <a:rPr lang="ru-RU" dirty="0" smtClean="0"/>
              <a:t>МБОУ СОШ № 3 г. Кызыла </a:t>
            </a:r>
          </a:p>
          <a:p>
            <a:pPr algn="ctr"/>
            <a:r>
              <a:rPr lang="ru-RU" dirty="0" smtClean="0"/>
              <a:t>Республики Тыва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Загадка. «Послание хозяина»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8" y="1357298"/>
            <a:ext cx="3428992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Озеро </a:t>
            </a:r>
            <a:r>
              <a:rPr lang="ru-RU" dirty="0"/>
              <a:t>"Кара-Холь" Республики </a:t>
            </a:r>
            <a:r>
              <a:rPr lang="ru-RU" dirty="0" smtClean="0"/>
              <a:t>Тыва</a:t>
            </a:r>
            <a:r>
              <a:rPr lang="ru-RU" dirty="0"/>
              <a:t> </a:t>
            </a:r>
            <a:r>
              <a:rPr lang="ru-RU" dirty="0" smtClean="0"/>
              <a:t>"(</a:t>
            </a:r>
            <a:r>
              <a:rPr lang="ru-RU" dirty="0"/>
              <a:t>пер. Черное озеро). Говорят, хозяином этого священного озера является Черный бык, который живет на дне. Его можно увидеть только в первый день полнолунии. В виде надписи, расположенные камни на дне озера видны с узкой тропинки, </a:t>
            </a:r>
          </a:p>
          <a:p>
            <a:endParaRPr lang="ru-RU" dirty="0"/>
          </a:p>
        </p:txBody>
      </p:sp>
      <p:pic>
        <p:nvPicPr>
          <p:cNvPr id="1026" name="Picture 2" descr="C:\Users\Михаил\Desktop\суг иш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928802"/>
            <a:ext cx="5463329" cy="3071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143512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идущей к большому водопаду высокого обрыва. Красивейшее место Тувы. Чистое и действительное черное озеро богато разными видами рыб.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6286520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Автор: </a:t>
            </a:r>
            <a:r>
              <a:rPr lang="ru-RU" sz="2800" dirty="0" err="1" smtClean="0"/>
              <a:t>Тумат</a:t>
            </a:r>
            <a:r>
              <a:rPr lang="ru-RU" sz="2800" dirty="0" smtClean="0"/>
              <a:t> Валерия</a:t>
            </a:r>
            <a:endParaRPr lang="ru-RU" sz="28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ого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5707860" cy="4286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4014790" cy="9144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Хозяин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огня"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14" y="500042"/>
            <a:ext cx="3357586" cy="52864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Костер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после дождя, сухая дрова хорошо горит. Мы вокруг костра.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Увидела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, в огне отчетливо видна голова змеи. Хозяин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огня-Трехглавый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дракон. В огне пока только одна голова дракона. Выпустим его наша зеленая природа превратится в черный пепел. Пока он в наших руках мы греемся в тепле нашего волшебного огня, выпущенного из одной головы сказочного дракона.</a:t>
            </a:r>
          </a:p>
          <a:p>
            <a:pPr>
              <a:buNone/>
            </a:pPr>
            <a:endParaRPr lang="ru-RU" sz="4500" dirty="0" smtClean="0"/>
          </a:p>
          <a:p>
            <a:pPr>
              <a:buNone/>
            </a:pPr>
            <a:r>
              <a:rPr lang="ru-RU" sz="7200" dirty="0" smtClean="0"/>
              <a:t>      И дедушка рассказал нам сказку о мифическом драконе.</a:t>
            </a:r>
            <a:endParaRPr lang="ru-RU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607220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  </a:t>
            </a:r>
            <a:r>
              <a:rPr lang="ru-RU" dirty="0" err="1" smtClean="0"/>
              <a:t>Тумат</a:t>
            </a:r>
            <a:r>
              <a:rPr lang="ru-RU" dirty="0" smtClean="0"/>
              <a:t> Валерия», Чыргал В.Р.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хаил\Desktop\эрз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429684" cy="450428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857760"/>
            <a:ext cx="8143932" cy="17383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		Гордый орел горы "</a:t>
            </a:r>
            <a:r>
              <a:rPr lang="ru-RU" dirty="0" err="1" smtClean="0">
                <a:solidFill>
                  <a:srgbClr val="FFFF00"/>
                </a:solidFill>
              </a:rPr>
              <a:t>Кара-Хая</a:t>
            </a:r>
            <a:r>
              <a:rPr lang="ru-RU" dirty="0" smtClean="0">
                <a:solidFill>
                  <a:srgbClr val="FFFF00"/>
                </a:solidFill>
              </a:rPr>
              <a:t>" веками на страже государственной границы России и Монголии. Озеро «</a:t>
            </a:r>
            <a:r>
              <a:rPr lang="ru-RU" dirty="0" err="1" smtClean="0">
                <a:solidFill>
                  <a:srgbClr val="FFFF00"/>
                </a:solidFill>
              </a:rPr>
              <a:t>Торе-Холь</a:t>
            </a:r>
            <a:r>
              <a:rPr lang="ru-RU" dirty="0" smtClean="0">
                <a:solidFill>
                  <a:srgbClr val="FFFF00"/>
                </a:solidFill>
              </a:rPr>
              <a:t>» Природный дизайн радует всех проезжих на озеро.                                          </a:t>
            </a:r>
            <a:r>
              <a:rPr lang="ru-RU" dirty="0" smtClean="0"/>
              <a:t>Автор: </a:t>
            </a:r>
            <a:r>
              <a:rPr lang="ru-RU" dirty="0" smtClean="0"/>
              <a:t>Чыргал В.Р.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7048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"О</a:t>
            </a:r>
            <a:r>
              <a:rPr lang="ru-RU" b="1" i="1" dirty="0" smtClean="0">
                <a:solidFill>
                  <a:srgbClr val="FFC000"/>
                </a:solidFill>
              </a:rPr>
              <a:t>рел величавый»</a:t>
            </a:r>
            <a:r>
              <a:rPr lang="ru-RU" i="1" dirty="0" smtClean="0">
                <a:solidFill>
                  <a:srgbClr val="FFC000"/>
                </a:solidFill>
              </a:rPr>
              <a:t/>
            </a:r>
            <a:br>
              <a:rPr lang="ru-RU" i="1" dirty="0" smtClean="0">
                <a:solidFill>
                  <a:srgbClr val="FFC000"/>
                </a:solidFill>
              </a:rPr>
            </a:br>
            <a:endParaRPr lang="ru-RU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3438" y="214290"/>
            <a:ext cx="4143404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Мирное сотворение природы. Вечная дружба. Камень и лиственница под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голубым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небом горной Тувы. Рядом с ними в более 40 метрах нет лиственницы похожей на нее, но камни меньшего размера расположены вокруг. Они и являются сыновьями этой удивительной пары. А гордая и красивая лиственница тянется вверх к солнцу, к небу, но она никогда не расстанется со своим верным другом, если не будет страшного пожара. Камень и лиственница - они как в волшебной сказке "Красавица и чудовище".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4572032" cy="633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"Вечная дружба»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Михаил\Desktop\тере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4023442" cy="53578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86314" y="607220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Тумат</a:t>
            </a:r>
            <a:r>
              <a:rPr lang="ru-RU" dirty="0" smtClean="0"/>
              <a:t> Валерия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5008" y="1142984"/>
            <a:ext cx="2971792" cy="4572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Веками в нем живут при 50 – градусном морозе, и при 40 – градусной жаре. Летом в юрте прохладно, а зимой она натапливается быстро. В ней свободно проживала семья, состоящая из более чем 10 человек. Каждый, будь то ребенок или взрослый, имел и знал свое определенное место в юрте. 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Юрта - жилище кочевников.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Михаил\Desktop\Новая папка (4)\о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5137074" cy="3857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072074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временам года юрта меняет свое место расположение. Летом их ставят на зеленых лугах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чайлаг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осенью и весной – на солнцепеках, у рек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чазаг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кузег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607220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Тумат</a:t>
            </a:r>
            <a:r>
              <a:rPr lang="ru-RU" dirty="0" smtClean="0"/>
              <a:t> Валерия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Михаил\Desktop\Новая папка\Арголик-Дус-Холь\DSCN5729.JPG"/>
          <p:cNvPicPr>
            <a:picLocks noGrp="1"/>
          </p:cNvPicPr>
          <p:nvPr>
            <p:ph idx="1"/>
          </p:nvPr>
        </p:nvPicPr>
        <p:blipFill>
          <a:blip r:embed="rId2" cstate="print"/>
          <a:srcRect r="3314" b="13601"/>
          <a:stretch>
            <a:fillRect/>
          </a:stretch>
        </p:blipFill>
        <p:spPr bwMode="auto">
          <a:xfrm>
            <a:off x="428596" y="3143248"/>
            <a:ext cx="34290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Михаил\Desktop\Новая папка\Арголик-Дус-Холь\DSCN5735.JPG"/>
          <p:cNvPicPr>
            <a:picLocks noChangeAspect="1" noChangeArrowheads="1"/>
          </p:cNvPicPr>
          <p:nvPr/>
        </p:nvPicPr>
        <p:blipFill>
          <a:blip r:embed="rId3" cstate="print"/>
          <a:srcRect l="10429" t="15892" r="20312" b="14583"/>
          <a:stretch>
            <a:fillRect/>
          </a:stretch>
        </p:blipFill>
        <p:spPr bwMode="auto">
          <a:xfrm>
            <a:off x="5357818" y="3786190"/>
            <a:ext cx="3320995" cy="2500330"/>
          </a:xfrm>
          <a:prstGeom prst="rect">
            <a:avLst/>
          </a:prstGeom>
          <a:noFill/>
        </p:spPr>
      </p:pic>
      <p:pic>
        <p:nvPicPr>
          <p:cNvPr id="6" name="Рисунок 5" descr="C:\Users\Михаил\Desktop\Новая папка\Арголик-Дус-Холь\DSCN5739.JPG"/>
          <p:cNvPicPr/>
          <p:nvPr/>
        </p:nvPicPr>
        <p:blipFill>
          <a:blip r:embed="rId4" cstate="print"/>
          <a:srcRect r="4436" b="14242"/>
          <a:stretch>
            <a:fillRect/>
          </a:stretch>
        </p:blipFill>
        <p:spPr bwMode="auto">
          <a:xfrm>
            <a:off x="5929322" y="1071546"/>
            <a:ext cx="2981326" cy="255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57158" y="642918"/>
            <a:ext cx="57150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природа безмолвно просит нас о помощи, о защите, а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 должны сохранить эту красоту. Привязывая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кадаки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мы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незадумываемся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привязали его к дереву, помолились и все! Скоро от этих зеленых деревьев останутся только сухие столбы.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5572140"/>
            <a:ext cx="8929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живые деревья нельзя привязывать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кадак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Они, как и мы тоже дышат!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21429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Священный ритуал!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6286520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Тумат</a:t>
            </a:r>
            <a:r>
              <a:rPr lang="ru-RU" dirty="0" smtClean="0"/>
              <a:t> Валерия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136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Апекс</vt:lpstr>
      <vt:lpstr>Тема Office</vt:lpstr>
      <vt:lpstr>Метро</vt:lpstr>
      <vt:lpstr>Бумажная</vt:lpstr>
      <vt:lpstr>Творческие работы детей</vt:lpstr>
      <vt:lpstr>Загадка. «Послание хозяина»</vt:lpstr>
      <vt:lpstr>"Хозяин огня"</vt:lpstr>
      <vt:lpstr>"Орел величавый» </vt:lpstr>
      <vt:lpstr>"Вечная дружба»</vt:lpstr>
      <vt:lpstr>Юрта - жилище кочевников.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работы детей</dc:title>
  <dc:creator>Михаил</dc:creator>
  <cp:lastModifiedBy>User Windows</cp:lastModifiedBy>
  <cp:revision>12</cp:revision>
  <dcterms:created xsi:type="dcterms:W3CDTF">2016-08-23T00:19:08Z</dcterms:created>
  <dcterms:modified xsi:type="dcterms:W3CDTF">2024-03-25T15:38:21Z</dcterms:modified>
</cp:coreProperties>
</file>