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59" r:id="rId4"/>
    <p:sldId id="261" r:id="rId5"/>
    <p:sldId id="262" r:id="rId6"/>
    <p:sldId id="267" r:id="rId7"/>
    <p:sldId id="263" r:id="rId8"/>
    <p:sldId id="268" r:id="rId9"/>
    <p:sldId id="270" r:id="rId10"/>
    <p:sldId id="269" r:id="rId11"/>
    <p:sldId id="264" r:id="rId12"/>
    <p:sldId id="265" r:id="rId13"/>
    <p:sldId id="26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3010"/>
    <a:srgbClr val="EB7A25"/>
    <a:srgbClr val="F45B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660"/>
  </p:normalViewPr>
  <p:slideViewPr>
    <p:cSldViewPr snapToGrid="0">
      <p:cViewPr varScale="1">
        <p:scale>
          <a:sx n="65" d="100"/>
          <a:sy n="65" d="100"/>
        </p:scale>
        <p:origin x="27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54EA1-1BED-41E9-83B8-E9770F23105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9194714-75E0-4004-9FA1-92A30A9D5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053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54EA1-1BED-41E9-83B8-E9770F23105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194714-75E0-4004-9FA1-92A30A9D5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52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54EA1-1BED-41E9-83B8-E9770F23105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194714-75E0-4004-9FA1-92A30A9D5FE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91230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54EA1-1BED-41E9-83B8-E9770F23105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194714-75E0-4004-9FA1-92A30A9D5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285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54EA1-1BED-41E9-83B8-E9770F23105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194714-75E0-4004-9FA1-92A30A9D5FE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608027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54EA1-1BED-41E9-83B8-E9770F23105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194714-75E0-4004-9FA1-92A30A9D5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6448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54EA1-1BED-41E9-83B8-E9770F23105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94714-75E0-4004-9FA1-92A30A9D5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9847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54EA1-1BED-41E9-83B8-E9770F23105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94714-75E0-4004-9FA1-92A30A9D5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513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54EA1-1BED-41E9-83B8-E9770F23105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94714-75E0-4004-9FA1-92A30A9D5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032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54EA1-1BED-41E9-83B8-E9770F23105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194714-75E0-4004-9FA1-92A30A9D5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781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54EA1-1BED-41E9-83B8-E9770F23105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9194714-75E0-4004-9FA1-92A30A9D5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441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54EA1-1BED-41E9-83B8-E9770F23105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9194714-75E0-4004-9FA1-92A30A9D5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12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54EA1-1BED-41E9-83B8-E9770F23105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94714-75E0-4004-9FA1-92A30A9D5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780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54EA1-1BED-41E9-83B8-E9770F23105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94714-75E0-4004-9FA1-92A30A9D5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349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54EA1-1BED-41E9-83B8-E9770F23105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94714-75E0-4004-9FA1-92A30A9D5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389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54EA1-1BED-41E9-83B8-E9770F23105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194714-75E0-4004-9FA1-92A30A9D5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027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alphaModFix amt="48000"/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54EA1-1BED-41E9-83B8-E9770F23105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9194714-75E0-4004-9FA1-92A30A9D5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115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2373" y="655321"/>
            <a:ext cx="8915399" cy="2865119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Обзор современных электронных ресурсов,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направленных </a:t>
            </a:r>
            <a:r>
              <a:rPr lang="ru-RU" sz="4400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на оказание помощи в работе учителю </a:t>
            </a:r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истории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Антонов Егор Вячеславович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,</a:t>
            </a: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учитель 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истории и обществознания </a:t>
            </a: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Слободского филиала </a:t>
            </a:r>
            <a:b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МБОУ «Старожиловская средняя школа</a:t>
            </a:r>
          </a:p>
          <a:p>
            <a:pPr algn="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27600" y="6347505"/>
            <a:ext cx="233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Georgia" panose="02040502050405020303" pitchFamily="18" charset="0"/>
              </a:rPr>
              <a:t>2024</a:t>
            </a:r>
            <a:endParaRPr lang="ru-RU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69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1556" t="10178" r="8889" b="6266"/>
          <a:stretch/>
        </p:blipFill>
        <p:spPr>
          <a:xfrm>
            <a:off x="746760" y="1310640"/>
            <a:ext cx="7162800" cy="470183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73240" y="3154680"/>
            <a:ext cx="762000" cy="48768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7741920" y="2240280"/>
            <a:ext cx="929640" cy="9144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854440" y="1539240"/>
            <a:ext cx="27889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Georgia" panose="02040502050405020303" pitchFamily="18" charset="0"/>
              </a:rPr>
              <a:t>Чтобы перейди к материалам для урока, нужно нажать кнопку «Посмотреть»</a:t>
            </a:r>
            <a:endParaRPr lang="ru-RU" sz="2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34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6784" t="20102" r="13042" b="8069"/>
          <a:stretch/>
        </p:blipFill>
        <p:spPr>
          <a:xfrm>
            <a:off x="711958" y="436726"/>
            <a:ext cx="10768083" cy="619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03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7099" t="18611" r="14406" b="15531"/>
          <a:stretch/>
        </p:blipFill>
        <p:spPr>
          <a:xfrm>
            <a:off x="754801" y="559558"/>
            <a:ext cx="10628746" cy="5745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89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0456" t="20663" r="19336" b="6577"/>
          <a:stretch/>
        </p:blipFill>
        <p:spPr>
          <a:xfrm>
            <a:off x="1271516" y="151041"/>
            <a:ext cx="9648967" cy="6555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48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3778" t="10141" b="5554"/>
          <a:stretch/>
        </p:blipFill>
        <p:spPr>
          <a:xfrm>
            <a:off x="585216" y="1389888"/>
            <a:ext cx="8015317" cy="43891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85544" y="528114"/>
            <a:ext cx="826617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Федеральный портал «</a:t>
            </a:r>
            <a:r>
              <a:rPr lang="ru-RU" sz="400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История.РФ</a:t>
            </a:r>
            <a:r>
              <a:rPr lang="ru-RU" sz="4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4000" b="1" u="sng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endParaRPr lang="ru-RU" sz="40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00532" y="1389888"/>
            <a:ext cx="359146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Georgia" panose="02040502050405020303" pitchFamily="18" charset="0"/>
              </a:rPr>
              <a:t>аудио- и </a:t>
            </a:r>
            <a:r>
              <a:rPr lang="ru-RU" sz="2000" dirty="0" err="1">
                <a:latin typeface="Georgia" panose="02040502050405020303" pitchFamily="18" charset="0"/>
              </a:rPr>
              <a:t>видеолекции</a:t>
            </a:r>
            <a:r>
              <a:rPr lang="ru-RU" sz="2000" dirty="0">
                <a:latin typeface="Georgia" panose="02040502050405020303" pitchFamily="18" charset="0"/>
              </a:rPr>
              <a:t> по истории от </a:t>
            </a:r>
            <a:r>
              <a:rPr lang="ru-RU" sz="2000" dirty="0" smtClean="0">
                <a:latin typeface="Georgia" panose="02040502050405020303" pitchFamily="18" charset="0"/>
              </a:rPr>
              <a:t>ученых </a:t>
            </a:r>
            <a:r>
              <a:rPr lang="ru-RU" sz="2000" dirty="0">
                <a:latin typeface="Georgia" panose="02040502050405020303" pitchFamily="18" charset="0"/>
              </a:rPr>
              <a:t>и </a:t>
            </a:r>
            <a:r>
              <a:rPr lang="ru-RU" sz="2000" dirty="0" smtClean="0">
                <a:latin typeface="Georgia" panose="02040502050405020303" pitchFamily="18" charset="0"/>
              </a:rPr>
              <a:t>преподавателях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Georgia" panose="02040502050405020303" pitchFamily="18" charset="0"/>
              </a:rPr>
              <a:t>российская </a:t>
            </a:r>
            <a:r>
              <a:rPr lang="ru-RU" sz="2000" dirty="0">
                <a:latin typeface="Georgia" panose="02040502050405020303" pitchFamily="18" charset="0"/>
              </a:rPr>
              <a:t>интернет-энциклопедия от профессиональных историков, </a:t>
            </a:r>
            <a:endParaRPr lang="ru-RU" sz="2000" dirty="0" smtClean="0">
              <a:latin typeface="Georgia" panose="020405020504050203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Georgia" panose="02040502050405020303" pitchFamily="18" charset="0"/>
              </a:rPr>
              <a:t>снимки </a:t>
            </a:r>
            <a:r>
              <a:rPr lang="ru-RU" sz="2000" dirty="0">
                <a:latin typeface="Georgia" panose="02040502050405020303" pitchFamily="18" charset="0"/>
              </a:rPr>
              <a:t>и анализ «ключевых документов</a:t>
            </a:r>
            <a:r>
              <a:rPr lang="ru-RU" sz="2000" dirty="0" smtClean="0">
                <a:latin typeface="Georgia" panose="02040502050405020303" pitchFamily="18" charset="0"/>
              </a:rPr>
              <a:t>» российской истории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Georgia" panose="02040502050405020303" pitchFamily="18" charset="0"/>
              </a:rPr>
              <a:t>Биографии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Georgia" panose="02040502050405020303" pitchFamily="18" charset="0"/>
              </a:rPr>
              <a:t>Лента времени и другие проекты.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2000" dirty="0" smtClean="0">
              <a:latin typeface="Georgia" panose="020405020504050203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2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30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16024" y="66449"/>
            <a:ext cx="10140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4000" b="1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Культура.РФ</a:t>
            </a:r>
            <a:r>
              <a:rPr lang="ru-RU" sz="4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» — сайт, посвященный культуре России.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85486" y="1301145"/>
            <a:ext cx="3591468" cy="4886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информация о </a:t>
            </a:r>
            <a:r>
              <a:rPr lang="ru-RU" sz="2000" dirty="0" smtClean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событиях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 интересных и значимых людях в истории культуры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Театр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Архитектура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 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Народные традиции, </a:t>
            </a:r>
            <a:r>
              <a:rPr lang="ru-RU" sz="2000" dirty="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памятники</a:t>
            </a:r>
            <a:br>
              <a:rPr lang="ru-RU" sz="2000" dirty="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Форматы:</a:t>
            </a:r>
            <a:r>
              <a:rPr lang="ru-RU" sz="2000" dirty="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просветительские </a:t>
            </a:r>
            <a:r>
              <a:rPr lang="ru-RU" sz="2000" dirty="0" smtClean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статьи, заметки, интервью, тесты, новости</a:t>
            </a:r>
            <a:endParaRPr lang="ru-RU" sz="2000" dirty="0">
              <a:latin typeface="Georgia" panose="02040502050405020303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2000" t="11067" r="10112" b="16400"/>
          <a:stretch/>
        </p:blipFill>
        <p:spPr>
          <a:xfrm>
            <a:off x="670560" y="1557438"/>
            <a:ext cx="7514926" cy="437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15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85544" y="528114"/>
            <a:ext cx="8266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Российская электронная школа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55986" y="1938528"/>
            <a:ext cx="3591468" cy="2955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2250"/>
              </a:spcAft>
              <a:buFont typeface="Wingdings" panose="05000000000000000000" pitchFamily="2" charset="2"/>
              <a:buChar char="Ø"/>
            </a:pPr>
            <a:r>
              <a:rPr lang="ru-RU" sz="2800" dirty="0" err="1" smtClean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Видеоуроки</a:t>
            </a:r>
            <a:endParaRPr lang="ru-RU" sz="2800" dirty="0" smtClean="0">
              <a:solidFill>
                <a:srgbClr val="000000"/>
              </a:solidFill>
              <a:effectLst/>
              <a:latin typeface="Georgia" panose="020405020504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2250"/>
              </a:spcAft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тренировочные задания</a:t>
            </a:r>
          </a:p>
          <a:p>
            <a:pPr marL="342900" indent="-342900">
              <a:lnSpc>
                <a:spcPct val="107000"/>
              </a:lnSpc>
              <a:spcAft>
                <a:spcPts val="2250"/>
              </a:spcAft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контрольные работы</a:t>
            </a:r>
            <a:endParaRPr lang="ru-RU" sz="2800" dirty="0">
              <a:latin typeface="Georgia" panose="02040502050405020303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8333" t="10711" r="15222" b="5911"/>
          <a:stretch/>
        </p:blipFill>
        <p:spPr>
          <a:xfrm>
            <a:off x="518160" y="1389888"/>
            <a:ext cx="6847931" cy="537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52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3462" t="9841" r="19166" b="5457"/>
          <a:stretch/>
        </p:blipFill>
        <p:spPr>
          <a:xfrm>
            <a:off x="404817" y="1478280"/>
            <a:ext cx="6742744" cy="41500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08760" y="554129"/>
            <a:ext cx="10332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ХРОНОС – всемирная история в интернете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35240" y="1478280"/>
            <a:ext cx="420624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Georgia" panose="02040502050405020303" pitchFamily="18" charset="0"/>
              </a:rPr>
              <a:t>Исторические источники,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Georgia" panose="02040502050405020303" pitchFamily="18" charset="0"/>
              </a:rPr>
              <a:t>Биографии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Georgia" panose="02040502050405020303" pitchFamily="18" charset="0"/>
              </a:rPr>
              <a:t>Генеалогические таблицы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Georgia" panose="02040502050405020303" pitchFamily="18" charset="0"/>
              </a:rPr>
              <a:t>Страны, государства, города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Georgia" panose="02040502050405020303" pitchFamily="18" charset="0"/>
              </a:rPr>
              <a:t>Материалы по религиям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Georgia" panose="02040502050405020303" pitchFamily="18" charset="0"/>
              </a:rPr>
              <a:t>Статьи на исторические темы</a:t>
            </a:r>
            <a:endParaRPr lang="ru-RU" sz="2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39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8760" y="154841"/>
            <a:ext cx="103327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Подборка электронных ресурсов с архивными документами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35240" y="1478280"/>
            <a:ext cx="420624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Georgia" panose="02040502050405020303" pitchFamily="18" charset="0"/>
              </a:rPr>
              <a:t>Ссылки на сайты государственных архивов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Georgia" panose="02040502050405020303" pitchFamily="18" charset="0"/>
              </a:rPr>
              <a:t>Описание содержащейся в архивах информации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Georgia" panose="02040502050405020303" pitchFamily="18" charset="0"/>
              </a:rPr>
              <a:t>Предложения по темам уроков, где можно это использовать.</a:t>
            </a:r>
            <a:endParaRPr lang="ru-RU" sz="2800" dirty="0"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3759" t="11007" r="28771" b="34275"/>
          <a:stretch/>
        </p:blipFill>
        <p:spPr>
          <a:xfrm>
            <a:off x="385791" y="1478280"/>
            <a:ext cx="7249449" cy="4313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36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4375" t="10346" r="4910" b="5246"/>
          <a:stretch/>
        </p:blipFill>
        <p:spPr>
          <a:xfrm>
            <a:off x="238464" y="1478280"/>
            <a:ext cx="7075449" cy="4114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08760" y="554129"/>
            <a:ext cx="10332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ленты времени онлайн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61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8760" y="554129"/>
            <a:ext cx="10332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Сдам ГИА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4538" t="10211" r="1458" b="28071"/>
          <a:stretch/>
        </p:blipFill>
        <p:spPr>
          <a:xfrm>
            <a:off x="274320" y="2057401"/>
            <a:ext cx="7576455" cy="31089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83880" y="1478280"/>
            <a:ext cx="3657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latin typeface="Georgia" panose="02040502050405020303" pitchFamily="18" charset="0"/>
              </a:rPr>
              <a:t>Тренеровочные</a:t>
            </a:r>
            <a:r>
              <a:rPr lang="ru-RU" sz="2800" dirty="0" smtClean="0">
                <a:latin typeface="Georgia" panose="02040502050405020303" pitchFamily="18" charset="0"/>
              </a:rPr>
              <a:t> упражнения по: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Georgia" panose="02040502050405020303" pitchFamily="18" charset="0"/>
              </a:rPr>
              <a:t>ОГЭ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Georgia" panose="02040502050405020303" pitchFamily="18" charset="0"/>
              </a:rPr>
              <a:t>ГВЭ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Georgia" panose="02040502050405020303" pitchFamily="18" charset="0"/>
              </a:rPr>
              <a:t>ЕГЭ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Georgia" panose="02040502050405020303" pitchFamily="18" charset="0"/>
              </a:rPr>
              <a:t>ВПР для разных классов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Georgia" panose="02040502050405020303" pitchFamily="18" charset="0"/>
              </a:rPr>
              <a:t>Олимпиадам</a:t>
            </a:r>
            <a:endParaRPr lang="ru-RU" sz="2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79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8760" y="374154"/>
            <a:ext cx="10332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ЦОС «Моя школа»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30666" t="10533" r="29110" b="12311"/>
          <a:stretch/>
        </p:blipFill>
        <p:spPr>
          <a:xfrm>
            <a:off x="426719" y="1082040"/>
            <a:ext cx="5270695" cy="63190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0666" t="64339" r="29110" b="12311"/>
          <a:stretch/>
        </p:blipFill>
        <p:spPr>
          <a:xfrm>
            <a:off x="4067907" y="1325880"/>
            <a:ext cx="7462415" cy="27075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640080" y="5416062"/>
            <a:ext cx="4893212" cy="173501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4548554" y="4155384"/>
            <a:ext cx="328246" cy="1166893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407876" y="1688123"/>
            <a:ext cx="1488832" cy="19812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78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74</TotalTime>
  <Words>168</Words>
  <Application>Microsoft Office PowerPoint</Application>
  <PresentationFormat>Широкоэкранный</PresentationFormat>
  <Paragraphs>41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Century Gothic</vt:lpstr>
      <vt:lpstr>Georgia</vt:lpstr>
      <vt:lpstr>Times New Roman</vt:lpstr>
      <vt:lpstr>Wingdings</vt:lpstr>
      <vt:lpstr>Wingdings 3</vt:lpstr>
      <vt:lpstr>Легкий дым</vt:lpstr>
      <vt:lpstr>Обзор современных электронных ресурсов,  направленных на оказание помощи в работе учителю истории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Обзор современных электронных ресурсов,  направленных на оказание помощи в работе учителю истории</dc:title>
  <dc:creator>ScoolS</dc:creator>
  <cp:lastModifiedBy>ScoolS</cp:lastModifiedBy>
  <cp:revision>10</cp:revision>
  <dcterms:created xsi:type="dcterms:W3CDTF">2024-03-10T17:01:30Z</dcterms:created>
  <dcterms:modified xsi:type="dcterms:W3CDTF">2024-03-10T18:16:05Z</dcterms:modified>
</cp:coreProperties>
</file>