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4" r:id="rId1"/>
  </p:sldMasterIdLst>
  <p:notesMasterIdLst>
    <p:notesMasterId r:id="rId20"/>
  </p:notesMasterIdLst>
  <p:sldIdLst>
    <p:sldId id="260" r:id="rId2"/>
    <p:sldId id="264" r:id="rId3"/>
    <p:sldId id="300" r:id="rId4"/>
    <p:sldId id="301" r:id="rId5"/>
    <p:sldId id="302" r:id="rId6"/>
    <p:sldId id="299" r:id="rId7"/>
    <p:sldId id="289" r:id="rId8"/>
    <p:sldId id="282" r:id="rId9"/>
    <p:sldId id="279" r:id="rId10"/>
    <p:sldId id="269" r:id="rId11"/>
    <p:sldId id="292" r:id="rId12"/>
    <p:sldId id="293" r:id="rId13"/>
    <p:sldId id="294" r:id="rId14"/>
    <p:sldId id="295" r:id="rId15"/>
    <p:sldId id="296" r:id="rId16"/>
    <p:sldId id="297" r:id="rId17"/>
    <p:sldId id="298" r:id="rId18"/>
    <p:sldId id="27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0597"/>
    <a:srgbClr val="5A16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54" autoAdjust="0"/>
    <p:restoredTop sz="95072" autoAdjust="0"/>
  </p:normalViewPr>
  <p:slideViewPr>
    <p:cSldViewPr>
      <p:cViewPr varScale="1">
        <p:scale>
          <a:sx n="108" d="100"/>
          <a:sy n="108" d="100"/>
        </p:scale>
        <p:origin x="-84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D5FA7B-E527-4C31-840C-736916D09BC1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9493DA-5C4D-45E7-8469-58DA9BA2EE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019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9493DA-5C4D-45E7-8469-58DA9BA2EEB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ППП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9493DA-5C4D-45E7-8469-58DA9BA2EEB9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9493DA-5C4D-45E7-8469-58DA9BA2EEB9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5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png"/><Relationship Id="rId7" Type="http://schemas.openxmlformats.org/officeDocument/2006/relationships/image" Target="../media/image21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F:\&#1083;&#1077;&#1073;&#1077;&#1076;&#1080;\Chaykovskiy-muzyka-iz-baleta-quotLebedinoe-Ozeroquot-Akt-II-Pas-d39action-Adazhio-izvesten-takzhe-kak-quotBeloe-adazhioquot(muzofon.com).mp3" TargetMode="External"/><Relationship Id="rId6" Type="http://schemas.openxmlformats.org/officeDocument/2006/relationships/image" Target="../media/image20.jpeg"/><Relationship Id="rId11" Type="http://schemas.openxmlformats.org/officeDocument/2006/relationships/image" Target="../media/image25.jpeg"/><Relationship Id="rId5" Type="http://schemas.openxmlformats.org/officeDocument/2006/relationships/image" Target="../media/image19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emf"/><Relationship Id="rId4" Type="http://schemas.openxmlformats.org/officeDocument/2006/relationships/package" Target="../embeddings/_________Microsoft_Word1.docx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857232"/>
            <a:ext cx="7772400" cy="12858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Презентация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Чебурашка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Техника: пластилинография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5214950"/>
            <a:ext cx="7772400" cy="9144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Подготовила воспитатель</a:t>
            </a:r>
          </a:p>
          <a:p>
            <a:r>
              <a:rPr lang="ru-RU" dirty="0" smtClean="0"/>
              <a:t>ОКОУ «Обоянская школа- интернат»</a:t>
            </a:r>
          </a:p>
          <a:p>
            <a:r>
              <a:rPr lang="ru-RU" dirty="0" smtClean="0"/>
              <a:t>Лунева М. А.</a:t>
            </a:r>
            <a:endParaRPr lang="ru-RU" dirty="0"/>
          </a:p>
        </p:txBody>
      </p:sp>
      <p:pic>
        <p:nvPicPr>
          <p:cNvPr id="4" name="Рисунок 3" descr="Похожее изображение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2564904"/>
            <a:ext cx="2438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F:\DCIM\102_PANA\P1020778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 cstate="print"/>
          <a:srcRect l="38871"/>
          <a:stretch/>
        </p:blipFill>
        <p:spPr bwMode="auto">
          <a:xfrm rot="16200000">
            <a:off x="3203800" y="404713"/>
            <a:ext cx="3218373" cy="3650324"/>
          </a:xfrm>
          <a:prstGeom prst="rect">
            <a:avLst/>
          </a:prstGeom>
          <a:noFill/>
          <a:ln w="6350">
            <a:solidFill>
              <a:schemeClr val="accent3">
                <a:lumMod val="50000"/>
              </a:schemeClr>
            </a:solidFill>
          </a:ln>
        </p:spPr>
      </p:pic>
      <p:sp>
        <p:nvSpPr>
          <p:cNvPr id="13" name="Содержимое 12"/>
          <p:cNvSpPr>
            <a:spLocks noGrp="1"/>
          </p:cNvSpPr>
          <p:nvPr>
            <p:ph sz="half" idx="1"/>
          </p:nvPr>
        </p:nvSpPr>
        <p:spPr>
          <a:xfrm>
            <a:off x="514352" y="3717032"/>
            <a:ext cx="8090096" cy="223224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4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1. Скатать шар, прямыми движениями рук, расположить на основе, расплющить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4005064"/>
            <a:ext cx="8090096" cy="2016224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14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Aharoni" pitchFamily="2" charset="-79"/>
              </a:rPr>
              <a:t>2. Раскатать тонкую, длинную колбаску из коричневого пластилина, обернуть ею мордочку, слегка придавливая к основе.</a:t>
            </a:r>
          </a:p>
          <a:p>
            <a:endParaRPr lang="ru-RU" dirty="0"/>
          </a:p>
        </p:txBody>
      </p:sp>
      <p:pic>
        <p:nvPicPr>
          <p:cNvPr id="2050" name="Picture 2" descr="F:\DCIM\102_PANA\P1020810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print"/>
          <a:srcRect l="39302" r="7943" b="6837"/>
          <a:stretch/>
        </p:blipFill>
        <p:spPr bwMode="auto">
          <a:xfrm rot="16200000">
            <a:off x="3214030" y="178457"/>
            <a:ext cx="3169801" cy="4198277"/>
          </a:xfrm>
          <a:prstGeom prst="rect">
            <a:avLst/>
          </a:prstGeom>
          <a:noFill/>
          <a:ln w="6350"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3933056"/>
            <a:ext cx="8090096" cy="20882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3. Раскатать два одинаковых шарика, расположить их поочередно с обеих сторон головы зверька и равномерно размять от центра к краям.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F:\DCIM\102_PANA\P1020812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print"/>
          <a:srcRect l="46486" t="3955" r="6177"/>
          <a:stretch/>
        </p:blipFill>
        <p:spPr bwMode="auto">
          <a:xfrm rot="16200000">
            <a:off x="2890397" y="-362004"/>
            <a:ext cx="3396709" cy="5218078"/>
          </a:xfrm>
          <a:prstGeom prst="rect">
            <a:avLst/>
          </a:prstGeom>
          <a:noFill/>
          <a:ln w="6350"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3789040"/>
            <a:ext cx="8162104" cy="2160240"/>
          </a:xfrm>
        </p:spPr>
        <p:txBody>
          <a:bodyPr/>
          <a:lstStyle/>
          <a:p>
            <a:pPr marL="0" indent="0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4. Раскатать небольшой шарик оранжевого цвета, разместить на основе под головой и равномерно размять пальчиками – грудка Чебурашки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122" name="Picture 2" descr="F:\DCIM\102_PANA\P1020786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print"/>
          <a:srcRect l="33622" r="13560"/>
          <a:stretch/>
        </p:blipFill>
        <p:spPr bwMode="auto">
          <a:xfrm rot="16200000">
            <a:off x="2819911" y="-291521"/>
            <a:ext cx="3360161" cy="5040560"/>
          </a:xfrm>
          <a:prstGeom prst="rect">
            <a:avLst/>
          </a:prstGeom>
          <a:noFill/>
          <a:ln w="6350"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4077072"/>
            <a:ext cx="8162104" cy="23042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5. Раскатать длинную колбаску из коричневого пластилина, длинной выложить овальное туловище. Далее заполнить кусочками пластилина внутри контура туловища.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F:\DCIM\102_PANA\P1020815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print"/>
          <a:srcRect l="28089" t="9558" r="7573" b="4658"/>
          <a:stretch/>
        </p:blipFill>
        <p:spPr bwMode="auto">
          <a:xfrm rot="16200000">
            <a:off x="2843808" y="548681"/>
            <a:ext cx="3342134" cy="3342133"/>
          </a:xfrm>
          <a:prstGeom prst="rect">
            <a:avLst/>
          </a:prstGeom>
          <a:noFill/>
          <a:ln w="6350"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4221088"/>
            <a:ext cx="8090096" cy="194421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6. Скатать колбаску коричневого цвета и стекой разделить ее на равные четыре части- лапки, расположить их поочередно: две верхние лапки с каждого бока, две нижние под туловищем.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F:\DCIM\102_PANA\P1020818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print"/>
          <a:srcRect l="23001" r="5391" b="11443"/>
          <a:stretch/>
        </p:blipFill>
        <p:spPr bwMode="auto">
          <a:xfrm rot="16200000">
            <a:off x="2926447" y="682065"/>
            <a:ext cx="3680809" cy="3414039"/>
          </a:xfrm>
          <a:prstGeom prst="rect">
            <a:avLst/>
          </a:prstGeom>
          <a:noFill/>
          <a:ln w="6350"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4005064"/>
            <a:ext cx="8090096" cy="21602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7. Из белого пластилина скатать два одинаковых маленьких шарика, сплющить их и расположить на мордочке- основа глаза, раскатать три чёрные горошины: две из них наложить на белые кружочки, а из третьей горошины сделать носик.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F:\DCIM\102_PANA\P1020819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print"/>
          <a:srcRect l="24818" t="9558" r="10481" b="10474"/>
          <a:stretch/>
        </p:blipFill>
        <p:spPr bwMode="auto">
          <a:xfrm rot="16200000">
            <a:off x="2707068" y="541406"/>
            <a:ext cx="3744554" cy="3471071"/>
          </a:xfrm>
          <a:prstGeom prst="rect">
            <a:avLst/>
          </a:prstGeom>
          <a:noFill/>
          <a:ln w="6350"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072" y="4437112"/>
            <a:ext cx="3466728" cy="1800200"/>
          </a:xfrm>
        </p:spPr>
        <p:txBody>
          <a:bodyPr>
            <a:noAutofit/>
          </a:bodyPr>
          <a:lstStyle/>
          <a:p>
            <a:r>
              <a:rPr lang="ru-RU" sz="2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9. Раскатать </a:t>
            </a:r>
            <a:r>
              <a:rPr lang="ru-RU" sz="26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короткую тонкую колбаску из красного пластилина, согнуть дугой и выложить ротик.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3536478"/>
            <a:ext cx="3931920" cy="284485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8. Раскатать очень тонкую колбаску черного цвета, разделить на две равные части, сделать бровки над глазами.</a:t>
            </a:r>
          </a:p>
        </p:txBody>
      </p:sp>
      <p:pic>
        <p:nvPicPr>
          <p:cNvPr id="7" name="Picture 2" descr="F:\DCIM\102_PANA\P1020822.JPG"/>
          <p:cNvPicPr>
            <a:picLocks noChangeAspect="1" noChangeArrowheads="1"/>
          </p:cNvPicPr>
          <p:nvPr/>
        </p:nvPicPr>
        <p:blipFill rotWithShape="1">
          <a:blip r:embed="rId2" cstate="print"/>
          <a:srcRect l="11135" t="5156" r="18348" b="10999"/>
          <a:stretch/>
        </p:blipFill>
        <p:spPr bwMode="auto">
          <a:xfrm rot="16200000">
            <a:off x="2372133" y="651663"/>
            <a:ext cx="3393027" cy="3025741"/>
          </a:xfrm>
          <a:prstGeom prst="rect">
            <a:avLst/>
          </a:prstGeom>
          <a:noFill/>
          <a:ln w="6350"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502920" y="2571744"/>
            <a:ext cx="8183880" cy="785818"/>
          </a:xfrm>
        </p:spPr>
        <p:txBody>
          <a:bodyPr>
            <a:normAutofit/>
          </a:bodyPr>
          <a:lstStyle/>
          <a:p>
            <a:r>
              <a:rPr lang="en-US" dirty="0" smtClean="0"/>
              <a:t>                                         </a:t>
            </a:r>
            <a:endParaRPr lang="ru-RU" dirty="0"/>
          </a:p>
        </p:txBody>
      </p:sp>
      <p:pic>
        <p:nvPicPr>
          <p:cNvPr id="16" name="Chaykovskiy-muzyka-iz-baleta-quotLebedinoe-Ozeroquot-Akt-II-Pas-d39action-Adazhio-izvesten-takzhe-kak-quotBeloe-adazhioquot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42910" y="5929330"/>
            <a:ext cx="304800" cy="304800"/>
          </a:xfrm>
          <a:prstGeom prst="rect">
            <a:avLst/>
          </a:prstGeom>
        </p:spPr>
      </p:pic>
      <p:pic>
        <p:nvPicPr>
          <p:cNvPr id="20" name="Picture 2" descr="F:\DCIM\102_PANA\P102077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 rot="16200000">
            <a:off x="231314" y="862007"/>
            <a:ext cx="2448275" cy="1821610"/>
          </a:xfrm>
          <a:prstGeom prst="rect">
            <a:avLst/>
          </a:prstGeom>
          <a:noFill/>
          <a:ln w="3175">
            <a:solidFill>
              <a:schemeClr val="accent1">
                <a:lumMod val="75000"/>
              </a:schemeClr>
            </a:solidFill>
          </a:ln>
        </p:spPr>
      </p:pic>
      <p:pic>
        <p:nvPicPr>
          <p:cNvPr id="23" name="Picture 2" descr="F:\DCIM\102_PANA\P1020786.JPG"/>
          <p:cNvPicPr>
            <a:picLocks noChangeAspect="1" noChangeArrowheads="1"/>
          </p:cNvPicPr>
          <p:nvPr/>
        </p:nvPicPr>
        <p:blipFill>
          <a:blip r:embed="rId5" cstate="print"/>
          <a:srcRect r="6266"/>
          <a:stretch>
            <a:fillRect/>
          </a:stretch>
        </p:blipFill>
        <p:spPr bwMode="auto">
          <a:xfrm rot="16200000">
            <a:off x="6532048" y="852544"/>
            <a:ext cx="2448272" cy="1840544"/>
          </a:xfrm>
          <a:prstGeom prst="rect">
            <a:avLst/>
          </a:prstGeom>
          <a:noFill/>
          <a:ln w="3175">
            <a:solidFill>
              <a:schemeClr val="accent1">
                <a:lumMod val="75000"/>
              </a:schemeClr>
            </a:solidFill>
          </a:ln>
        </p:spPr>
      </p:pic>
      <p:pic>
        <p:nvPicPr>
          <p:cNvPr id="13" name="Picture 2" descr="F:\DCIM\102_PANA\P102081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6200000">
            <a:off x="2290670" y="813783"/>
            <a:ext cx="2448274" cy="1918060"/>
          </a:xfrm>
          <a:prstGeom prst="rect">
            <a:avLst/>
          </a:prstGeom>
          <a:noFill/>
          <a:ln w="6350">
            <a:solidFill>
              <a:schemeClr val="accent1">
                <a:lumMod val="75000"/>
              </a:schemeClr>
            </a:solidFill>
          </a:ln>
        </p:spPr>
      </p:pic>
      <p:pic>
        <p:nvPicPr>
          <p:cNvPr id="14" name="Picture 2" descr="F:\DCIM\102_PANA\P102081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7" cstate="print"/>
          <a:srcRect t="3955"/>
          <a:stretch>
            <a:fillRect/>
          </a:stretch>
        </p:blipFill>
        <p:spPr bwMode="auto">
          <a:xfrm rot="16200000">
            <a:off x="4427985" y="764702"/>
            <a:ext cx="2448271" cy="2016223"/>
          </a:xfrm>
          <a:prstGeom prst="rect">
            <a:avLst/>
          </a:prstGeom>
          <a:noFill/>
          <a:ln w="6350">
            <a:solidFill>
              <a:schemeClr val="accent1">
                <a:lumMod val="75000"/>
              </a:schemeClr>
            </a:solidFill>
          </a:ln>
        </p:spPr>
      </p:pic>
      <p:pic>
        <p:nvPicPr>
          <p:cNvPr id="15" name="Picture 2" descr="F:\DCIM\102_PANA\P1020815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16200000">
            <a:off x="184438" y="3640100"/>
            <a:ext cx="2664295" cy="1810048"/>
          </a:xfrm>
          <a:prstGeom prst="rect">
            <a:avLst/>
          </a:prstGeom>
          <a:noFill/>
          <a:ln w="6350">
            <a:solidFill>
              <a:schemeClr val="accent1">
                <a:lumMod val="75000"/>
              </a:schemeClr>
            </a:solidFill>
          </a:ln>
        </p:spPr>
      </p:pic>
      <p:pic>
        <p:nvPicPr>
          <p:cNvPr id="17" name="Picture 2" descr="F:\DCIM\102_PANA\P1020818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16200000">
            <a:off x="2230074" y="3610686"/>
            <a:ext cx="2664298" cy="1868878"/>
          </a:xfrm>
          <a:prstGeom prst="rect">
            <a:avLst/>
          </a:prstGeom>
          <a:noFill/>
          <a:ln w="6350">
            <a:solidFill>
              <a:schemeClr val="accent1">
                <a:lumMod val="75000"/>
              </a:schemeClr>
            </a:solidFill>
          </a:ln>
        </p:spPr>
      </p:pic>
      <p:pic>
        <p:nvPicPr>
          <p:cNvPr id="19" name="Picture 2" descr="F:\DCIM\102_PANA\P1020819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16200000">
            <a:off x="4319972" y="3537012"/>
            <a:ext cx="2664296" cy="2016224"/>
          </a:xfrm>
          <a:prstGeom prst="rect">
            <a:avLst/>
          </a:prstGeom>
          <a:noFill/>
          <a:ln w="6350">
            <a:solidFill>
              <a:schemeClr val="accent1">
                <a:lumMod val="75000"/>
              </a:schemeClr>
            </a:solidFill>
          </a:ln>
        </p:spPr>
      </p:pic>
      <p:pic>
        <p:nvPicPr>
          <p:cNvPr id="28" name="Picture 2" descr="F:\DCIM\102_PANA\P1020822.JPG"/>
          <p:cNvPicPr>
            <a:picLocks noChangeAspect="1" noChangeArrowheads="1"/>
          </p:cNvPicPr>
          <p:nvPr/>
        </p:nvPicPr>
        <p:blipFill>
          <a:blip r:embed="rId11" cstate="print"/>
          <a:srcRect r="1832"/>
          <a:stretch>
            <a:fillRect/>
          </a:stretch>
        </p:blipFill>
        <p:spPr bwMode="auto">
          <a:xfrm rot="16200000">
            <a:off x="6408204" y="3609020"/>
            <a:ext cx="2664296" cy="1872208"/>
          </a:xfrm>
          <a:prstGeom prst="rect">
            <a:avLst/>
          </a:prstGeom>
          <a:noFill/>
          <a:ln w="6350">
            <a:solidFill>
              <a:schemeClr val="accent1">
                <a:lumMod val="75000"/>
              </a:schemeClr>
            </a:solidFill>
          </a:ln>
        </p:spPr>
      </p:pic>
      <p:sp>
        <p:nvSpPr>
          <p:cNvPr id="2" name="Прямоугольник 1"/>
          <p:cNvSpPr/>
          <p:nvPr/>
        </p:nvSpPr>
        <p:spPr>
          <a:xfrm>
            <a:off x="1835696" y="2636912"/>
            <a:ext cx="504056" cy="3600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1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067944" y="2636912"/>
            <a:ext cx="405893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2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300192" y="2636913"/>
            <a:ext cx="360040" cy="3600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3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316416" y="2636913"/>
            <a:ext cx="360040" cy="3600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4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87724" y="5517232"/>
            <a:ext cx="333886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5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67944" y="5517232"/>
            <a:ext cx="428719" cy="3600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6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300192" y="5517232"/>
            <a:ext cx="360040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7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028384" y="5517232"/>
            <a:ext cx="936104" cy="3600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8-9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4045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Чебураха\CHeburashka-e14552965271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3" y="476672"/>
            <a:ext cx="8064896" cy="590465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dreambooks.com.ua/photos/big_2113196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404664"/>
            <a:ext cx="6120680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1.labirint.ru/books/503949/scrn_big_0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692696"/>
            <a:ext cx="7416824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539552" y="548680"/>
          <a:ext cx="7992888" cy="59046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Документ" r:id="rId4" imgW="5948118" imgH="4648162" progId="Word.Document.12">
                  <p:embed/>
                </p:oleObj>
              </mc:Choice>
              <mc:Fallback>
                <p:oleObj name="Документ" r:id="rId4" imgW="5948118" imgH="4648162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548680"/>
                        <a:ext cx="7992888" cy="59046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st.kp.yandex.net/images/kadr/240817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76672"/>
            <a:ext cx="8136903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Чебураха\1505116405_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76672"/>
            <a:ext cx="8208912" cy="590465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2920" y="785794"/>
            <a:ext cx="8183880" cy="4875454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                </a:t>
            </a:r>
            <a:r>
              <a:rPr lang="ru-RU" dirty="0" smtClean="0"/>
              <a:t>     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400" dirty="0" smtClean="0">
                <a:solidFill>
                  <a:srgbClr val="C00000"/>
                </a:solidFill>
              </a:rPr>
              <a:t> </a:t>
            </a:r>
            <a:br>
              <a:rPr lang="ru-RU" sz="4400" dirty="0" smtClean="0">
                <a:solidFill>
                  <a:srgbClr val="C00000"/>
                </a:solidFill>
              </a:rPr>
            </a:br>
            <a:r>
              <a:rPr lang="ru-RU" sz="4400" dirty="0" smtClean="0">
                <a:solidFill>
                  <a:srgbClr val="C00000"/>
                </a:solidFill>
              </a:rPr>
              <a:t>  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548680"/>
            <a:ext cx="820891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algn="ctr"/>
            <a:endParaRPr lang="ru-RU" sz="8000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algn="ctr"/>
            <a:r>
              <a:rPr lang="ru-RU" sz="8000" dirty="0" smtClean="0">
                <a:solidFill>
                  <a:srgbClr val="C00000"/>
                </a:solidFill>
                <a:latin typeface="Arial Black" pitchFamily="34" charset="0"/>
              </a:rPr>
              <a:t>Чебурашка</a:t>
            </a:r>
            <a:endParaRPr lang="ru-RU" sz="8000" dirty="0">
              <a:solidFill>
                <a:srgbClr val="C00000"/>
              </a:solidFill>
              <a:latin typeface="Arial Black" pitchFamily="34" charset="0"/>
            </a:endParaRPr>
          </a:p>
          <a:p>
            <a:endParaRPr lang="ru-RU" sz="1400" dirty="0" smtClean="0">
              <a:solidFill>
                <a:srgbClr val="C00000"/>
              </a:solidFill>
              <a:latin typeface="Arial Black" pitchFamily="34" charset="0"/>
            </a:endParaRPr>
          </a:p>
          <a:p>
            <a:endParaRPr lang="ru-RU" sz="1400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algn="ctr"/>
            <a:r>
              <a:rPr lang="ru-RU" sz="4800" dirty="0" err="1" smtClean="0">
                <a:solidFill>
                  <a:srgbClr val="C00000"/>
                </a:solidFill>
                <a:latin typeface="Arial Black" pitchFamily="34" charset="0"/>
              </a:rPr>
              <a:t>Пластилинография</a:t>
            </a:r>
            <a:endParaRPr lang="ru-RU" sz="48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857250"/>
            <a:ext cx="8183563" cy="2786063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2B0597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b="1" dirty="0" smtClean="0">
                <a:solidFill>
                  <a:srgbClr val="2B0597"/>
                </a:solidFill>
                <a:latin typeface="Calibri" pitchFamily="34" charset="0"/>
                <a:cs typeface="Calibri" pitchFamily="34" charset="0"/>
              </a:rPr>
            </a:br>
            <a:endParaRPr lang="ru-RU" b="1" dirty="0">
              <a:solidFill>
                <a:srgbClr val="2B0597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" name="Рисунок 2" descr="Похожее изображение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476672"/>
            <a:ext cx="5616624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1014</TotalTime>
  <Words>239</Words>
  <Application>Microsoft Office PowerPoint</Application>
  <PresentationFormat>Экран (4:3)</PresentationFormat>
  <Paragraphs>35</Paragraphs>
  <Slides>18</Slides>
  <Notes>3</Notes>
  <HiddenSlides>0</HiddenSlides>
  <MMClips>1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Аспект</vt:lpstr>
      <vt:lpstr>Документ</vt:lpstr>
      <vt:lpstr>Презентация Чебурашка Техника: пластилинография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              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9. Раскатать короткую тонкую колбаску из красного пластилина, согнуть дугой и выложить ротик.</vt:lpstr>
      <vt:lpstr>                                   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Dima Lunev</cp:lastModifiedBy>
  <cp:revision>113</cp:revision>
  <dcterms:created xsi:type="dcterms:W3CDTF">2014-10-05T12:43:04Z</dcterms:created>
  <dcterms:modified xsi:type="dcterms:W3CDTF">2024-03-25T15:29:59Z</dcterms:modified>
</cp:coreProperties>
</file>