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1" r:id="rId3"/>
    <p:sldId id="274" r:id="rId4"/>
    <p:sldId id="275" r:id="rId5"/>
    <p:sldId id="276" r:id="rId6"/>
    <p:sldId id="277" r:id="rId7"/>
    <p:sldId id="270" r:id="rId8"/>
    <p:sldId id="257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A90"/>
    <a:srgbClr val="710D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10" autoAdjust="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A1803-5E6D-4FA6-ACD7-8B70846B5171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98A4F-6E90-4C43-AAF8-F3953C613C4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6372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98A4F-6E90-4C43-AAF8-F3953C613C4E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635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102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4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554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108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581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341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09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19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773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403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140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-1000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F0E8F-7963-4CD3-AED4-BB21E0FB2E50}" type="datetimeFigureOut">
              <a:rPr lang="ru-RU" smtClean="0"/>
              <a:pPr/>
              <a:t>пн 25.03.24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79866-D3D7-4817-A45C-D0819A34FA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89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og.prosv.ru/item/38898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Математика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▶</a:t>
            </a:r>
            <a:r>
              <a:rPr lang="ru-RU" b="1" dirty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6</a:t>
            </a:r>
            <a:r>
              <a:rPr lang="ru-RU" b="1" dirty="0" smtClean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Тема: «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Насколько больше? На сколько меньше?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»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4175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369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843558"/>
            <a:ext cx="6156176" cy="4299942"/>
          </a:xfrm>
        </p:spPr>
        <p:txBody>
          <a:bodyPr anchor="ctr"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Определите по рисунку, хватит ли кружек на всех козлят?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(нет)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Сколько ещё нужно положить кружек, чтобы хватило каждому козлёнку и маме-козе?</a:t>
            </a:r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ru-RU" sz="36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(две)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Хватит ли пирожков на всю семью?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(да)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 баранок?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(да)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569" y="1347612"/>
            <a:ext cx="2813247" cy="2952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284848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8682" y="1051965"/>
            <a:ext cx="5605318" cy="40915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Скажите, чего больше? меньше? На сколько больше?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9" t="5026" r="2418" b="6087"/>
          <a:stretch/>
        </p:blipFill>
        <p:spPr>
          <a:xfrm>
            <a:off x="179512" y="2067695"/>
            <a:ext cx="3359170" cy="1371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31068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051965"/>
            <a:ext cx="5364088" cy="4091535"/>
          </a:xfrm>
        </p:spPr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Как можно двумя способами уравнять любые две группы предметов из трёх заданных. Расскажите, используя слова: </a:t>
            </a:r>
            <a:r>
              <a:rPr lang="ru-RU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добавить, убрать.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9" t="5026" r="2418" b="6087"/>
          <a:stretch/>
        </p:blipFill>
        <p:spPr>
          <a:xfrm>
            <a:off x="395536" y="2067694"/>
            <a:ext cx="3173649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8190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051965"/>
            <a:ext cx="5364088" cy="4091535"/>
          </a:xfrm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Определите, не пересчитывая, всем ли хватит по одной лопате?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(нет)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А по одному ведру?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(да)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99"/>
          <a:stretch/>
        </p:blipFill>
        <p:spPr>
          <a:xfrm>
            <a:off x="467544" y="1723253"/>
            <a:ext cx="3096344" cy="2425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235929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 для интерактивной доски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051965"/>
            <a:ext cx="4211960" cy="40915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Покажите стрелкой каким кусочком нужно продолжить бусы.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6" b="51295"/>
          <a:stretch/>
        </p:blipFill>
        <p:spPr>
          <a:xfrm rot="16200000">
            <a:off x="1965324" y="860003"/>
            <a:ext cx="907722" cy="2314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571750"/>
            <a:ext cx="4779427" cy="257175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/>
          <a:stretch/>
        </p:blipFill>
        <p:spPr>
          <a:xfrm rot="16200000">
            <a:off x="2892484" y="2650482"/>
            <a:ext cx="914286" cy="2414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4644008" y="3400482"/>
            <a:ext cx="864096" cy="107372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58867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Проверь себя и оцени свои успехи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20" t="5929" r="5220" b="5929"/>
          <a:stretch/>
        </p:blipFill>
        <p:spPr>
          <a:xfrm>
            <a:off x="1335187" y="627534"/>
            <a:ext cx="1364606" cy="1553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32" t="7730" r="5298" b="4943"/>
          <a:stretch/>
        </p:blipFill>
        <p:spPr>
          <a:xfrm>
            <a:off x="6271326" y="699542"/>
            <a:ext cx="1397017" cy="1535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95686"/>
            <a:ext cx="9144000" cy="3147814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Сравните картинки. Где помидоров больше: справа или слева?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(слева)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Где меньше?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(справа)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Как можно изменить рисунки так, чтобы помидоров на них стало поровну.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(добавить на правую картинку один помидор)</a:t>
            </a:r>
          </a:p>
        </p:txBody>
      </p:sp>
    </p:spTree>
    <p:extLst>
      <p:ext uri="{BB962C8B-B14F-4D97-AF65-F5344CB8AC3E}">
        <p14:creationId xmlns:p14="http://schemas.microsoft.com/office/powerpoint/2010/main" xmlns="" val="3512007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Урок закончен!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00112"/>
            <a:ext cx="3347864" cy="42433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Домашнее задание: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раб. тетр. стр.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8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900112"/>
            <a:ext cx="5652120" cy="42433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Источники:</a:t>
            </a:r>
          </a:p>
          <a:p>
            <a:pPr marL="0" indent="0" algn="ctr">
              <a:buNone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https://catalog.prosv.ru/item/38898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186225"/>
      </p:ext>
    </p:extLst>
  </p:cSld>
  <p:clrMapOvr>
    <a:masterClrMapping/>
  </p:clrMapOvr>
  <p:transition spd="slow">
    <p:wipe/>
    <p:sndAc>
      <p:stSnd>
        <p:snd r:embed="rId2" name="pobed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193</Words>
  <Application>Microsoft Office PowerPoint</Application>
  <PresentationFormat>Экран (16:9)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Математика ▶6. Тема: «Насколько больше? На сколько меньше?»</vt:lpstr>
      <vt:lpstr>Выполните задание</vt:lpstr>
      <vt:lpstr>Выполните задание</vt:lpstr>
      <vt:lpstr>Выполните задание</vt:lpstr>
      <vt:lpstr>Выполните задание</vt:lpstr>
      <vt:lpstr>Задание для интерактивной доски</vt:lpstr>
      <vt:lpstr>Проверь себя и оцени свои успехи</vt:lpstr>
      <vt:lpstr>Урок закончен!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P4T</dc:title>
  <dc:creator>Иван Арапов</dc:creator>
  <cp:lastModifiedBy>Учитель</cp:lastModifiedBy>
  <cp:revision>51</cp:revision>
  <dcterms:created xsi:type="dcterms:W3CDTF">2021-05-18T17:12:06Z</dcterms:created>
  <dcterms:modified xsi:type="dcterms:W3CDTF">2024-03-25T13:39:08Z</dcterms:modified>
</cp:coreProperties>
</file>