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F4CF9-7E0D-41EF-8565-CA4E1FC5097C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E8FF-4C64-4A11-9D71-3A0D3BFB5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F4CF9-7E0D-41EF-8565-CA4E1FC5097C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E8FF-4C64-4A11-9D71-3A0D3BFB5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F4CF9-7E0D-41EF-8565-CA4E1FC5097C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E8FF-4C64-4A11-9D71-3A0D3BFB5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F4CF9-7E0D-41EF-8565-CA4E1FC5097C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E8FF-4C64-4A11-9D71-3A0D3BFB5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F4CF9-7E0D-41EF-8565-CA4E1FC5097C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E8FF-4C64-4A11-9D71-3A0D3BFB5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F4CF9-7E0D-41EF-8565-CA4E1FC5097C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E8FF-4C64-4A11-9D71-3A0D3BFB5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F4CF9-7E0D-41EF-8565-CA4E1FC5097C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E8FF-4C64-4A11-9D71-3A0D3BFB5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F4CF9-7E0D-41EF-8565-CA4E1FC5097C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E8FF-4C64-4A11-9D71-3A0D3BFB5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F4CF9-7E0D-41EF-8565-CA4E1FC5097C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E8FF-4C64-4A11-9D71-3A0D3BFB5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F4CF9-7E0D-41EF-8565-CA4E1FC5097C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E8FF-4C64-4A11-9D71-3A0D3BFB5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F4CF9-7E0D-41EF-8565-CA4E1FC5097C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E8FF-4C64-4A11-9D71-3A0D3BFB5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F4CF9-7E0D-41EF-8565-CA4E1FC5097C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5E8FF-4C64-4A11-9D71-3A0D3BFB53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472ACDD-3C30-98D3-95FA-A960CB22569D}"/>
              </a:ext>
            </a:extLst>
          </p:cNvPr>
          <p:cNvSpPr txBox="1"/>
          <p:nvPr/>
        </p:nvSpPr>
        <p:spPr>
          <a:xfrm>
            <a:off x="315744" y="947238"/>
            <a:ext cx="7465891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500" b="0" i="0" dirty="0">
                <a:effectLst/>
                <a:latin typeface=".SFUI-Regular"/>
              </a:rPr>
              <a:t>Их разновидностей не счесть, Размеры малые, но есть, Три пары ног, глаза и крылья, Вредят порой непоправимо. Животным могут досаждать, Растительность всю истреблять, Ну, вижу, дети их узнали, Стихами насекомых описали!</a:t>
            </a:r>
            <a:endParaRPr lang="ru-RU" sz="3500" dirty="0">
              <a:effectLst/>
              <a:latin typeface="System Font"/>
            </a:endParaRPr>
          </a:p>
        </p:txBody>
      </p:sp>
    </p:spTree>
    <p:extLst>
      <p:ext uri="{BB962C8B-B14F-4D97-AF65-F5344CB8AC3E}">
        <p14:creationId xmlns:p14="http://schemas.microsoft.com/office/powerpoint/2010/main" val="414348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4D2AC0-B802-7DD6-1008-E34C74C4E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79351"/>
            <a:ext cx="9144000" cy="667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167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делия изпластелина 020.jpg"/>
          <p:cNvPicPr>
            <a:picLocks noChangeAspect="1"/>
          </p:cNvPicPr>
          <p:nvPr/>
        </p:nvPicPr>
        <p:blipFill>
          <a:blip r:embed="rId2"/>
          <a:srcRect l="55151" b="59180"/>
          <a:stretch>
            <a:fillRect/>
          </a:stretch>
        </p:blipFill>
        <p:spPr>
          <a:xfrm rot="5400000">
            <a:off x="4383471" y="1045761"/>
            <a:ext cx="3448858" cy="40719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7676FB8-203F-AB8A-0D36-291132AFDDFA}"/>
              </a:ext>
            </a:extLst>
          </p:cNvPr>
          <p:cNvSpPr txBox="1"/>
          <p:nvPr/>
        </p:nvSpPr>
        <p:spPr>
          <a:xfrm>
            <a:off x="256685" y="1989120"/>
            <a:ext cx="381524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800" b="0" i="0" dirty="0">
                <a:effectLst/>
                <a:latin typeface=".SFUI-Regular"/>
              </a:rPr>
              <a:t>Божья коровка </a:t>
            </a:r>
            <a:endParaRPr lang="ru-RU" sz="6800" dirty="0">
              <a:effectLst/>
              <a:latin typeface="System Fon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делия изпластелина 020.jpg"/>
          <p:cNvPicPr>
            <a:picLocks noChangeAspect="1"/>
          </p:cNvPicPr>
          <p:nvPr/>
        </p:nvPicPr>
        <p:blipFill>
          <a:blip r:embed="rId2"/>
          <a:srcRect l="9631" t="27930" r="50423" b="11197"/>
          <a:stretch>
            <a:fillRect/>
          </a:stretch>
        </p:blipFill>
        <p:spPr>
          <a:xfrm rot="5400000">
            <a:off x="1500199" y="-1500198"/>
            <a:ext cx="3071833" cy="6072230"/>
          </a:xfrm>
          <a:prstGeom prst="rect">
            <a:avLst/>
          </a:prstGeom>
        </p:spPr>
      </p:pic>
      <p:pic>
        <p:nvPicPr>
          <p:cNvPr id="3" name="Рисунок 2" descr="изделия изпластелина 020.jpg"/>
          <p:cNvPicPr>
            <a:picLocks noChangeAspect="1"/>
          </p:cNvPicPr>
          <p:nvPr/>
        </p:nvPicPr>
        <p:blipFill>
          <a:blip r:embed="rId2"/>
          <a:srcRect l="55151" b="59180"/>
          <a:stretch>
            <a:fillRect/>
          </a:stretch>
        </p:blipFill>
        <p:spPr>
          <a:xfrm rot="5400000">
            <a:off x="5383604" y="3097604"/>
            <a:ext cx="3448858" cy="407193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делия изпластелина 020.jpg"/>
          <p:cNvPicPr>
            <a:picLocks noChangeAspect="1"/>
          </p:cNvPicPr>
          <p:nvPr/>
        </p:nvPicPr>
        <p:blipFill>
          <a:blip r:embed="rId2"/>
          <a:srcRect l="6845" r="47636" b="69922"/>
          <a:stretch>
            <a:fillRect/>
          </a:stretch>
        </p:blipFill>
        <p:spPr>
          <a:xfrm rot="5400000">
            <a:off x="-160754" y="303598"/>
            <a:ext cx="4250534" cy="3643338"/>
          </a:xfrm>
          <a:prstGeom prst="rect">
            <a:avLst/>
          </a:prstGeom>
        </p:spPr>
      </p:pic>
      <p:pic>
        <p:nvPicPr>
          <p:cNvPr id="3" name="Рисунок 2" descr="изделия изпластелина 020.jpg"/>
          <p:cNvPicPr>
            <a:picLocks noChangeAspect="1"/>
          </p:cNvPicPr>
          <p:nvPr/>
        </p:nvPicPr>
        <p:blipFill>
          <a:blip r:embed="rId2"/>
          <a:srcRect l="55151" b="59180"/>
          <a:stretch>
            <a:fillRect/>
          </a:stretch>
        </p:blipFill>
        <p:spPr>
          <a:xfrm rot="5400000">
            <a:off x="4740661" y="2688835"/>
            <a:ext cx="3448858" cy="407193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делия изпластелина 020.jpg"/>
          <p:cNvPicPr>
            <a:picLocks noChangeAspect="1"/>
          </p:cNvPicPr>
          <p:nvPr/>
        </p:nvPicPr>
        <p:blipFill>
          <a:blip r:embed="rId2"/>
          <a:srcRect l="51435" b="11913"/>
          <a:stretch>
            <a:fillRect/>
          </a:stretch>
        </p:blipFill>
        <p:spPr>
          <a:xfrm rot="5400000">
            <a:off x="2526116" y="-2240388"/>
            <a:ext cx="3734610" cy="87868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делия изпластелина 020.jpg"/>
          <p:cNvPicPr>
            <a:picLocks noChangeAspect="1"/>
          </p:cNvPicPr>
          <p:nvPr/>
        </p:nvPicPr>
        <p:blipFill>
          <a:blip r:embed="rId2"/>
          <a:srcRect l="4058" b="8333"/>
          <a:stretch>
            <a:fillRect/>
          </a:stretch>
        </p:blipFill>
        <p:spPr>
          <a:xfrm rot="5400000">
            <a:off x="883038" y="-883037"/>
            <a:ext cx="7377923" cy="91439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Пластилин Божья коровка</dc:title>
  <dc:creator>User</dc:creator>
  <cp:lastModifiedBy>myratova2307@gmail.com</cp:lastModifiedBy>
  <cp:revision>2</cp:revision>
  <dcterms:created xsi:type="dcterms:W3CDTF">2009-11-08T17:25:57Z</dcterms:created>
  <dcterms:modified xsi:type="dcterms:W3CDTF">2023-03-10T14:32:52Z</dcterms:modified>
</cp:coreProperties>
</file>