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56" r:id="rId3"/>
    <p:sldId id="263" r:id="rId4"/>
    <p:sldId id="265" r:id="rId5"/>
    <p:sldId id="266" r:id="rId6"/>
    <p:sldId id="267" r:id="rId7"/>
    <p:sldId id="268" r:id="rId8"/>
    <p:sldId id="270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1" d="100"/>
          <a:sy n="71" d="100"/>
        </p:scale>
        <p:origin x="-822" y="-1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434EC-85E5-4B04-81A1-6A179C5FC990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E1EA4-AE0F-46F8-A02B-6D803C91049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328278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434EC-85E5-4B04-81A1-6A179C5FC990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E1EA4-AE0F-46F8-A02B-6D803C91049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336198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434EC-85E5-4B04-81A1-6A179C5FC990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E1EA4-AE0F-46F8-A02B-6D803C91049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773697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434EC-85E5-4B04-81A1-6A179C5FC990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E1EA4-AE0F-46F8-A02B-6D803C91049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560135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434EC-85E5-4B04-81A1-6A179C5FC990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E1EA4-AE0F-46F8-A02B-6D803C91049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70852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434EC-85E5-4B04-81A1-6A179C5FC990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E1EA4-AE0F-46F8-A02B-6D803C91049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243637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434EC-85E5-4B04-81A1-6A179C5FC990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E1EA4-AE0F-46F8-A02B-6D803C91049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11371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434EC-85E5-4B04-81A1-6A179C5FC990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E1EA4-AE0F-46F8-A02B-6D803C91049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20753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434EC-85E5-4B04-81A1-6A179C5FC990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E1EA4-AE0F-46F8-A02B-6D803C91049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989184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434EC-85E5-4B04-81A1-6A179C5FC990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E1EA4-AE0F-46F8-A02B-6D803C91049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37548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434EC-85E5-4B04-81A1-6A179C5FC990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E1EA4-AE0F-46F8-A02B-6D803C91049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642206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E434EC-85E5-4B04-81A1-6A179C5FC990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BE1EA4-AE0F-46F8-A02B-6D803C91049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00892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thumbs.dreamstime.com/b/%D1%82%D0%B5%D1%80%D1%80%D0%B8%D1%82%D0%BE%D1%80%D0%B8%D1%8F-%D0%BA%D0%BE%D0%BD%D1%82%D0%B8%D0%BD%D0%B5%D0%BD%D1%82%D0%B0-%D1%8E%D0%B6%D0%BD%D0%BE%D0%B9-%D0%B0%D0%BC%D0%B5%D1%80%D0%B8%D0%BA%D0%B8-%D0%BE%D1%82%D0%B4%D0%B5%D0%BB%D1%8C%D0%BD%D1%8B%D0%B5-%D1%81%D1%82%D1%80%D0%B0%D0%BD%D1%8B-%D1%81-%D1%84%D0%BB%D0%B0%D0%B3%D0%B0%D0%BC%D0%B8-%D1%81%D0%BF%D0%B8%D1%81%D0%BE%D0%BA-129512566.jpg"/>
          <p:cNvPicPr>
            <a:picLocks noChangeAspect="1" noChangeArrowheads="1"/>
          </p:cNvPicPr>
          <p:nvPr/>
        </p:nvPicPr>
        <p:blipFill>
          <a:blip r:embed="rId2" cstate="print"/>
          <a:srcRect l="17066"/>
          <a:stretch>
            <a:fillRect/>
          </a:stretch>
        </p:blipFill>
        <p:spPr bwMode="auto">
          <a:xfrm>
            <a:off x="103517" y="189783"/>
            <a:ext cx="2625604" cy="3165894"/>
          </a:xfrm>
          <a:prstGeom prst="rect">
            <a:avLst/>
          </a:prstGeom>
          <a:noFill/>
        </p:spPr>
      </p:pic>
      <p:pic>
        <p:nvPicPr>
          <p:cNvPr id="1026" name="Picture 2" descr="https://gas-kvas.com/uploads/posts/2023-01/1673520784_gas-kvas-com-p-globus-detskii-risunok-4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598" y="829543"/>
            <a:ext cx="5305970" cy="539010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3449" y="440876"/>
            <a:ext cx="9144000" cy="395886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МБОУ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Баганская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СОШ №1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39791" y="2442077"/>
            <a:ext cx="569584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Практическая </a:t>
            </a:r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</a:t>
            </a:r>
          </a:p>
          <a:p>
            <a:pPr algn="ctr"/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теме «</a:t>
            </a:r>
            <a:r>
              <a:rPr lang="ru-RU" sz="2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Субрегионы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Латинской Америки»</a:t>
            </a:r>
            <a:r>
              <a:rPr lang="ru-RU" sz="2800" dirty="0" smtClean="0"/>
              <a:t> </a:t>
            </a:r>
            <a:endParaRPr lang="ru-RU" sz="2800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452113" y="5967532"/>
            <a:ext cx="6432430" cy="39588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Автор</a:t>
            </a:r>
            <a:r>
              <a:rPr kumimoji="0" lang="ru-RU" sz="3600" b="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работы: </a:t>
            </a:r>
            <a:r>
              <a:rPr kumimoji="0" lang="ru-RU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учитель географии </a:t>
            </a:r>
            <a:r>
              <a:rPr kumimoji="0" lang="ru-RU" sz="36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Микуляк</a:t>
            </a:r>
            <a:r>
              <a:rPr kumimoji="0" lang="ru-RU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Оксана Григорьевна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aseline="0" dirty="0" smtClean="0">
                <a:latin typeface="Times New Roman" pitchFamily="18" charset="0"/>
                <a:ea typeface="+mj-ea"/>
                <a:cs typeface="Times New Roman" pitchFamily="18" charset="0"/>
              </a:rPr>
              <a:t>Баган,</a:t>
            </a:r>
            <a:r>
              <a:rPr lang="ru-RU" dirty="0" smtClean="0">
                <a:latin typeface="Times New Roman" pitchFamily="18" charset="0"/>
                <a:ea typeface="+mj-ea"/>
                <a:cs typeface="Times New Roman" pitchFamily="18" charset="0"/>
              </a:rPr>
              <a:t> 20224 г.</a:t>
            </a:r>
            <a:endParaRPr kumimoji="0" lang="ru-RU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938449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Практическая работа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23749" y="2469272"/>
            <a:ext cx="9144000" cy="2785115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«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Субрегионы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Латинской Америки»</a:t>
            </a:r>
          </a:p>
          <a:p>
            <a:pPr algn="just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обобщение и углубление знаний о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субрегионах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Латинской Америки; отработка навыков работы с текстом учебника и картами атласа.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Ход работы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602115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Страны бассейна Амазонки и Ла-</a:t>
            </a:r>
            <a:r>
              <a:rPr lang="ru-RU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Платской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низменности  </a:t>
            </a:r>
            <a:r>
              <a:rPr lang="ru-RU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стр.109</a:t>
            </a:r>
            <a:endParaRPr lang="ru-RU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это 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Крупные производители          ______________     ______________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продукции земледелия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64526" y="3677036"/>
            <a:ext cx="3748016" cy="249992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418161" y="3677036"/>
            <a:ext cx="2634018" cy="191854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8545773" y="3677036"/>
            <a:ext cx="2634018" cy="191854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764628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Страны бассейна Амазонки и Ла-</a:t>
            </a:r>
            <a:r>
              <a:rPr lang="ru-RU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Платской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низменности  </a:t>
            </a:r>
            <a:r>
              <a:rPr lang="ru-RU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стр.100, 109-110</a:t>
            </a:r>
            <a:endParaRPr lang="ru-RU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Состав: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(перечислить все страны)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Продолжите предложение: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Наименее развитая страна </a:t>
            </a:r>
            <a:r>
              <a:rPr lang="ru-RU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субрегиона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_______________________</a:t>
            </a:r>
          </a:p>
          <a:p>
            <a:pPr marL="0" indent="0">
              <a:buNone/>
            </a:pP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Объекты Всемирного культурного наследия: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(перечислить все упомянутые в тексте с характеристикой). </a:t>
            </a:r>
            <a:endParaRPr lang="ru-RU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563449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4288"/>
            <a:ext cx="10515600" cy="1325563"/>
          </a:xfrm>
        </p:spPr>
        <p:txBody>
          <a:bodyPr/>
          <a:lstStyle/>
          <a:p>
            <a:pPr algn="ctr"/>
            <a:r>
              <a:rPr lang="ru-RU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Андский страны </a:t>
            </a:r>
            <a:r>
              <a:rPr lang="ru-RU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стр.100, 110</a:t>
            </a:r>
            <a:endParaRPr lang="ru-RU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211476"/>
            <a:ext cx="10515600" cy="518932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Состав: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(перечислить все страны)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Продолжите предложение: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Главное богатство стран </a:t>
            </a:r>
            <a:r>
              <a:rPr lang="ru-RU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субрегиона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_______________________</a:t>
            </a:r>
          </a:p>
          <a:p>
            <a:pPr marL="0" indent="0">
              <a:buNone/>
            </a:pP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Продукция тропического земледелия – это 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Кофе                         _____________          ______________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Наиболее и наименее развитые страны: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(выписать все примеры)</a:t>
            </a:r>
            <a:endParaRPr lang="ru-RU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Объекты Всемирного культурного наследия: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(перечислить все упомянутые в тексте с характеристикой). </a:t>
            </a:r>
            <a:endParaRPr lang="ru-RU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46912" y="3366923"/>
            <a:ext cx="1553571" cy="131859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008728" y="3603009"/>
            <a:ext cx="2197290" cy="96899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8181264" y="3603009"/>
            <a:ext cx="2197290" cy="96899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163623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8074" y="287243"/>
            <a:ext cx="10515600" cy="1325563"/>
          </a:xfrm>
        </p:spPr>
        <p:txBody>
          <a:bodyPr/>
          <a:lstStyle/>
          <a:p>
            <a:pPr algn="ctr"/>
            <a:r>
              <a:rPr lang="ru-RU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Центральная Америка и Вест-Индия </a:t>
            </a:r>
            <a:r>
              <a:rPr lang="ru-RU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стр.100, 110-111</a:t>
            </a:r>
            <a:endParaRPr lang="ru-RU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777858"/>
            <a:ext cx="10515600" cy="439093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Состав: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(перечислить все страны)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Продолжите предложение: </a:t>
            </a:r>
          </a:p>
          <a:p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Центральная Америка – это</a:t>
            </a:r>
          </a:p>
          <a:p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Вест – Индия - это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Основа хозяйства стран Вест-Индии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________</a:t>
            </a:r>
          </a:p>
          <a:p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Наименее благополучной страной ______</a:t>
            </a:r>
          </a:p>
          <a:p>
            <a:pPr marL="0" indent="0">
              <a:buNone/>
            </a:pP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Объекты Всемирного культурного наследия: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(перечислить все упомянутые в тексте с характеристикой). </a:t>
            </a:r>
            <a:endParaRPr lang="ru-RU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50955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8074" y="287243"/>
            <a:ext cx="10515600" cy="1325563"/>
          </a:xfrm>
        </p:spPr>
        <p:txBody>
          <a:bodyPr/>
          <a:lstStyle/>
          <a:p>
            <a:pPr algn="ctr"/>
            <a:r>
              <a:rPr lang="ru-RU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Сделайте вывод:</a:t>
            </a:r>
            <a:endParaRPr lang="ru-RU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777858"/>
            <a:ext cx="10515600" cy="439093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Какие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субрегионы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выделяют в составе Латинской Америки?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Какие древние цивилизации располагались на территории региона?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Какая страна и почему образует самостоятельный субрегион?  </a:t>
            </a:r>
          </a:p>
        </p:txBody>
      </p:sp>
    </p:spTree>
    <p:extLst>
      <p:ext uri="{BB962C8B-B14F-4D97-AF65-F5344CB8AC3E}">
        <p14:creationId xmlns:p14="http://schemas.microsoft.com/office/powerpoint/2010/main" xmlns="" val="10625653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0482" name="AutoShape 2" descr="https://otkritkis.com/wp-content/uploads/2022/02/14-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484" name="Picture 4" descr="http://cf.ppt-online.org/files/slide/f/fIozH0ldZMwx8NhiyTBpGFQq5k3Rr79D6OejWC/slide-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07776" y="0"/>
            <a:ext cx="8940985" cy="669700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246</Words>
  <Application>Microsoft Office PowerPoint</Application>
  <PresentationFormat>Произвольный</PresentationFormat>
  <Paragraphs>40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МБОУ Баганская СОШ №1</vt:lpstr>
      <vt:lpstr>Практическая работа </vt:lpstr>
      <vt:lpstr>Страны бассейна Амазонки и Ла-Платской низменности  стр.109</vt:lpstr>
      <vt:lpstr>Страны бассейна Амазонки и Ла-Платской низменности  стр.100, 109-110</vt:lpstr>
      <vt:lpstr>Андский страны стр.100, 110</vt:lpstr>
      <vt:lpstr>Центральная Америка и Вест-Индия стр.100, 110-111</vt:lpstr>
      <vt:lpstr>Сделайте вывод:</vt:lpstr>
      <vt:lpstr>Слайд 8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Оксана Савостьянова</dc:creator>
  <cp:lastModifiedBy>Сергей</cp:lastModifiedBy>
  <cp:revision>18</cp:revision>
  <dcterms:created xsi:type="dcterms:W3CDTF">2023-01-26T13:51:19Z</dcterms:created>
  <dcterms:modified xsi:type="dcterms:W3CDTF">2024-03-25T18:00:40Z</dcterms:modified>
</cp:coreProperties>
</file>