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70" r:id="rId6"/>
    <p:sldId id="266" r:id="rId7"/>
    <p:sldId id="268" r:id="rId8"/>
    <p:sldId id="271" r:id="rId9"/>
    <p:sldId id="259" r:id="rId10"/>
    <p:sldId id="260" r:id="rId11"/>
    <p:sldId id="262" r:id="rId12"/>
    <p:sldId id="261" r:id="rId13"/>
    <p:sldId id="264" r:id="rId14"/>
    <p:sldId id="272" r:id="rId15"/>
    <p:sldId id="265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281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593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35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350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47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107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935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940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093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80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059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6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F633A-D67E-4615-9786-112D4A0CB85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FBB35-E64C-46EA-93ED-BDA93F2E1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30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Семейный урок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472895"/>
            <a:ext cx="9144000" cy="1655762"/>
          </a:xfrm>
        </p:spPr>
        <p:txBody>
          <a:bodyPr/>
          <a:lstStyle/>
          <a:p>
            <a:r>
              <a:rPr lang="ru-RU" dirty="0" smtClean="0"/>
              <a:t>День открытых дверей</a:t>
            </a:r>
          </a:p>
          <a:p>
            <a:r>
              <a:rPr lang="ru-RU" dirty="0" smtClean="0"/>
              <a:t>1 класс</a:t>
            </a:r>
          </a:p>
          <a:p>
            <a:r>
              <a:rPr lang="ru-RU" dirty="0" smtClean="0"/>
              <a:t>2024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10" y="3653142"/>
            <a:ext cx="938348" cy="67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91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E:\в печать 2 очередь\и\пазл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9791">
            <a:off x="2465331" y="719227"/>
            <a:ext cx="7261337" cy="57193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26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Найди подарки и раскрась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974373"/>
            <a:ext cx="6003698" cy="42025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66" y="569323"/>
            <a:ext cx="1272029" cy="91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3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Помоги накрыть на стол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Объект 4" descr="E:\в печать 2 очередь\с\KOnOmt-_Ze8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3" r="11104" b="5868"/>
          <a:stretch/>
        </p:blipFill>
        <p:spPr bwMode="auto">
          <a:xfrm>
            <a:off x="3658920" y="1690688"/>
            <a:ext cx="4874159" cy="4351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66" y="523603"/>
            <a:ext cx="1398848" cy="100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24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Семейные увлечения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Вспомни алфавит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703" y="549729"/>
            <a:ext cx="1326380" cy="95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3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8 февраля – день Российской науки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0515600" cy="2645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19749"/>
            <a:ext cx="1047203" cy="75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1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Оцените свою работу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6922">
            <a:off x="4123861" y="1471378"/>
            <a:ext cx="4587918" cy="45879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38" y="518679"/>
            <a:ext cx="1364099" cy="98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1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55" y="495345"/>
            <a:ext cx="1477231" cy="106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0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4" y="1390300"/>
            <a:ext cx="12177545" cy="4749243"/>
          </a:xfrm>
        </p:spPr>
      </p:pic>
    </p:spTree>
    <p:extLst>
      <p:ext uri="{BB962C8B-B14F-4D97-AF65-F5344CB8AC3E}">
        <p14:creationId xmlns:p14="http://schemas.microsoft.com/office/powerpoint/2010/main" val="427720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94921">
            <a:off x="3941856" y="1222696"/>
            <a:ext cx="4599950" cy="45999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 smtClean="0">
                <a:solidFill>
                  <a:srgbClr val="002060"/>
                </a:solidFill>
              </a:rPr>
              <a:t>Фиксики</a:t>
            </a:r>
            <a:r>
              <a:rPr lang="ru-RU" sz="6000" b="1" dirty="0" smtClean="0">
                <a:solidFill>
                  <a:srgbClr val="002060"/>
                </a:solidFill>
              </a:rPr>
              <a:t> 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35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7536" t="14388" r="34750" b="14448"/>
          <a:stretch/>
        </p:blipFill>
        <p:spPr bwMode="auto">
          <a:xfrm>
            <a:off x="993865" y="365125"/>
            <a:ext cx="10204269" cy="62969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026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«Почини» предметы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281" y="1878284"/>
            <a:ext cx="1926856" cy="189260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16137" y="1886388"/>
            <a:ext cx="1884497" cy="18844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281" y="3770885"/>
            <a:ext cx="2071817" cy="18629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098" y="3778989"/>
            <a:ext cx="2410280" cy="18548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892689" y="1878284"/>
            <a:ext cx="2079762" cy="20797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54" y="549729"/>
            <a:ext cx="1326380" cy="95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0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24"/>
          <a:stretch/>
        </p:blipFill>
        <p:spPr>
          <a:xfrm rot="21027148">
            <a:off x="3309329" y="421984"/>
            <a:ext cx="5573341" cy="5808493"/>
          </a:xfrm>
        </p:spPr>
      </p:pic>
    </p:spTree>
    <p:extLst>
      <p:ext uri="{BB962C8B-B14F-4D97-AF65-F5344CB8AC3E}">
        <p14:creationId xmlns:p14="http://schemas.microsoft.com/office/powerpoint/2010/main" val="260834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Собери предложение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4"/>
          <a:stretch/>
        </p:blipFill>
        <p:spPr>
          <a:xfrm>
            <a:off x="4036423" y="1755911"/>
            <a:ext cx="4273147" cy="45462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66" y="569323"/>
            <a:ext cx="1272029" cy="91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7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Реши карточки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 descr="E:\в печать 2 очередь\т\аватар матем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145" y="1799499"/>
            <a:ext cx="6728224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28" y="575855"/>
            <a:ext cx="1253911" cy="90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41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Собери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пазл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узнаешь, кто пришел в гости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0" t="30694" r="10956" b="17370"/>
          <a:stretch/>
        </p:blipFill>
        <p:spPr>
          <a:xfrm>
            <a:off x="848139" y="1834380"/>
            <a:ext cx="10495722" cy="3913278"/>
          </a:xfrm>
        </p:spPr>
      </p:pic>
    </p:spTree>
    <p:extLst>
      <p:ext uri="{BB962C8B-B14F-4D97-AF65-F5344CB8AC3E}">
        <p14:creationId xmlns:p14="http://schemas.microsoft.com/office/powerpoint/2010/main" val="304977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51</Words>
  <Application>Microsoft Office PowerPoint</Application>
  <PresentationFormat>Широкоэкранный</PresentationFormat>
  <Paragraphs>16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Семейный урок</vt:lpstr>
      <vt:lpstr>Презентация PowerPoint</vt:lpstr>
      <vt:lpstr>Фиксики </vt:lpstr>
      <vt:lpstr>Презентация PowerPoint</vt:lpstr>
      <vt:lpstr>«Почини» предметы</vt:lpstr>
      <vt:lpstr>Презентация PowerPoint</vt:lpstr>
      <vt:lpstr>Собери предложение</vt:lpstr>
      <vt:lpstr>Реши карточки</vt:lpstr>
      <vt:lpstr>Собери пазл, узнаешь, кто пришел в гости</vt:lpstr>
      <vt:lpstr>Презентация PowerPoint</vt:lpstr>
      <vt:lpstr>Найди подарки и раскрась</vt:lpstr>
      <vt:lpstr>Помоги накрыть на стол</vt:lpstr>
      <vt:lpstr>Семейные увлечения</vt:lpstr>
      <vt:lpstr>8 февраля – день Российской науки</vt:lpstr>
      <vt:lpstr>Оцените свою работу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урок</dc:title>
  <dc:creator>User</dc:creator>
  <cp:lastModifiedBy>User</cp:lastModifiedBy>
  <cp:revision>22</cp:revision>
  <dcterms:created xsi:type="dcterms:W3CDTF">2024-02-05T16:01:00Z</dcterms:created>
  <dcterms:modified xsi:type="dcterms:W3CDTF">2024-02-08T14:31:46Z</dcterms:modified>
</cp:coreProperties>
</file>