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65" r:id="rId3"/>
    <p:sldId id="266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-82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3ACE35-BEA9-4C30-A375-F039CB9C5D8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AF7C2C-01DF-4F83-8ADF-FFAAD6A65D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72005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2827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3619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7369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6013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0852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4363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1371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0753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8918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7548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4220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434EC-85E5-4B04-81A1-6A179C5FC99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E1EA4-AE0F-46F8-A02B-6D803C910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089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flomaster.top/uploads/posts/2022-07/1656706450_11-flomaster-club-p-musor-vrag-planeti-risunok-krasivo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9452" y="885452"/>
            <a:ext cx="5972548" cy="59725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765" y="1162704"/>
            <a:ext cx="6234953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практических задач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«Атмосфера»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213449" y="440876"/>
            <a:ext cx="9144000" cy="395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МБОУ Баганская СОШ №1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52113" y="5967532"/>
            <a:ext cx="6432430" cy="39588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Автор</a:t>
            </a:r>
            <a:r>
              <a:rPr kumimoji="0" lang="ru-RU" sz="36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работы: 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учитель географии </a:t>
            </a:r>
            <a:r>
              <a:rPr kumimoji="0" lang="ru-RU" sz="36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Микуляк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Оксана Григорьевна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>
                <a:latin typeface="Times New Roman" pitchFamily="18" charset="0"/>
                <a:ea typeface="+mj-ea"/>
                <a:cs typeface="Times New Roman" pitchFamily="18" charset="0"/>
              </a:rPr>
              <a:t>Баган,</a:t>
            </a: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 20224 г.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0211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087" y="113334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9764" y="630514"/>
            <a:ext cx="8570844" cy="198016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Сочи температура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составляет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+30°С, при этом 1 м куб. воздуха может содержать 30 г водяного пара. Но в реальности воздух содержит 24 г. водяного пара. Рассчитайте относительную влажность воздуха?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0499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1452" y="657018"/>
            <a:ext cx="10571922" cy="16277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5.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Прикаспийской низменности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составляет  +30°С, при этом 1 м куб. воздуха может содержать 30 г водяного пара. Но в реальности воздух содержит 6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водяного пара. Рассчитайте относительную влажность воздуха? 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l="20579" r="15634"/>
          <a:stretch/>
        </p:blipFill>
        <p:spPr>
          <a:xfrm>
            <a:off x="9382539" y="2556856"/>
            <a:ext cx="2372139" cy="37310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6921" y="2650432"/>
            <a:ext cx="8100391" cy="354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741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27920" y="696036"/>
            <a:ext cx="5061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«Лестница успеха»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599132" y="2361064"/>
            <a:ext cx="6919413" cy="1555844"/>
            <a:chOff x="1528549" y="4519684"/>
            <a:chExt cx="6919413" cy="1555844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528549" y="6075528"/>
              <a:ext cx="230647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3835020" y="5297606"/>
              <a:ext cx="0" cy="77792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3835020" y="5297606"/>
              <a:ext cx="230647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V="1">
              <a:off x="6143765" y="4519684"/>
              <a:ext cx="0" cy="77792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6141491" y="4519684"/>
              <a:ext cx="230647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7503837" y="2440508"/>
            <a:ext cx="2540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смог(а) решить.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оценка за урок «5»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02640" y="3304893"/>
            <a:ext cx="29682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совсем все получилось,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я старался (ась).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оценка за урок «4»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9187" y="4135386"/>
            <a:ext cx="2543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 что получилось.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оценка за урок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«3»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 cstate="print"/>
          <a:srcRect l="40950" r="815"/>
          <a:stretch/>
        </p:blipFill>
        <p:spPr>
          <a:xfrm>
            <a:off x="450376" y="1729334"/>
            <a:ext cx="1624084" cy="156873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/>
          <a:srcRect r="58152"/>
          <a:stretch/>
        </p:blipFill>
        <p:spPr>
          <a:xfrm>
            <a:off x="577565" y="3603011"/>
            <a:ext cx="1167074" cy="156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2887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087" y="113334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8947" y="325714"/>
            <a:ext cx="8955157" cy="16277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различных пунктах проводят измерения температуры и относительной влажности воздуха. Полученные значения показаны в таблице.  Вычислите абсолютную  влажность  пункта №1.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8460168"/>
              </p:ext>
            </p:extLst>
          </p:nvPr>
        </p:nvGraphicFramePr>
        <p:xfrm>
          <a:off x="2032001" y="2275993"/>
          <a:ext cx="9508836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9612"/>
                <a:gridCol w="3169612"/>
                <a:gridCol w="316961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Температура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воздуха, градусов Цельсия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Относительная влажность воздуха,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361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95</a:t>
                      </a:r>
                      <a:endParaRPr lang="ru-RU" dirty="0"/>
                    </a:p>
                  </a:txBody>
                  <a:tcPr/>
                </a:tc>
              </a:tr>
              <a:tr h="24214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</a:tr>
              <a:tr h="12361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01968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4329" y="450405"/>
            <a:ext cx="9496690" cy="16277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различных пунктах проводят измерения температуры и относительной влажности воздуха. Полученные значения показаны в таблице.  Вычислите абсолютную  влажность  пункта №3.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5892271"/>
              </p:ext>
            </p:extLst>
          </p:nvPr>
        </p:nvGraphicFramePr>
        <p:xfrm>
          <a:off x="5168347" y="2620549"/>
          <a:ext cx="5638801" cy="20336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6679"/>
                <a:gridCol w="2160105"/>
                <a:gridCol w="239201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Температура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воздуха, градусов Цельсия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Относительная влажность воздуха,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76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95</a:t>
                      </a:r>
                      <a:endParaRPr lang="ru-RU" dirty="0"/>
                    </a:p>
                  </a:txBody>
                  <a:tcPr/>
                </a:tc>
              </a:tr>
              <a:tr h="24214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</a:tr>
              <a:tr h="12361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3898" y="2275993"/>
            <a:ext cx="3719926" cy="372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6217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087" y="113334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34477" y="625008"/>
            <a:ext cx="8928653" cy="16277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температура воздуха на вершине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Памира,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июле у подножия она составляет +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38°С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Высота Памира 6 км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0657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8773" y="604009"/>
            <a:ext cx="9496690" cy="16277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температуру на вершине г. Джомолунгма, если высота горы около 9 км (8848 м), температура 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подножия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+15°С, учитывая, что на каждый километр температура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понижается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74897" y="2549936"/>
            <a:ext cx="5806109" cy="38707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8773" y="2549936"/>
            <a:ext cx="3718882" cy="373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4994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087" y="113334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8947" y="325714"/>
            <a:ext cx="9114183" cy="22319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аэропорту г. Новосибирска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+25°С. Самолет поднялся в воздух и взял направление на Москву. Определите высоту, на которой летит самолет, если за его бортом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-11°С.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2262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8773" y="604009"/>
            <a:ext cx="9496690" cy="16277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аэропорту города Сочи температура воздуха  +26°С. Самолет поднялся в воздух и взял направление на Москву. Определите  высоту, на которой летит самолет, если температура за его бортом -22°С.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6581" y="2231786"/>
            <a:ext cx="3718882" cy="37310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8388" y="2914861"/>
            <a:ext cx="42862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7977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130" y="338621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94721" y="458236"/>
            <a:ext cx="9008166" cy="16277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вулкана Кракатау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819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Каково атмосферное давление на его вершине, если у подножия оно составляет 740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мм.рт.ст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4704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8773" y="604009"/>
            <a:ext cx="9496690" cy="16277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4.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главного здания МГУ в Москве 231 м. Каково атмосферное давление на его вершине, если у основания здания оно составляет 745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мм.рт.ст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6581" y="2231786"/>
            <a:ext cx="3718882" cy="3731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4373" y="2071314"/>
            <a:ext cx="5837244" cy="405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03597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449</Words>
  <Application>Microsoft Office PowerPoint</Application>
  <PresentationFormat>Произвольный</PresentationFormat>
  <Paragraphs>51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Решение практических задач по теме «Атмосфера»</vt:lpstr>
      <vt:lpstr>Пример</vt:lpstr>
      <vt:lpstr>Слайд 3</vt:lpstr>
      <vt:lpstr>Пример</vt:lpstr>
      <vt:lpstr>Слайд 5</vt:lpstr>
      <vt:lpstr>Пример</vt:lpstr>
      <vt:lpstr>Слайд 7</vt:lpstr>
      <vt:lpstr>Пример</vt:lpstr>
      <vt:lpstr>Слайд 9</vt:lpstr>
      <vt:lpstr>Пример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 Савостьянова</dc:creator>
  <cp:lastModifiedBy>Сергей</cp:lastModifiedBy>
  <cp:revision>34</cp:revision>
  <cp:lastPrinted>2023-02-09T09:15:02Z</cp:lastPrinted>
  <dcterms:created xsi:type="dcterms:W3CDTF">2023-01-26T13:51:19Z</dcterms:created>
  <dcterms:modified xsi:type="dcterms:W3CDTF">2024-03-25T18:13:00Z</dcterms:modified>
</cp:coreProperties>
</file>