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AFCF01-842C-4FA5-A8D6-0E029BF3D9D5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C7AE43-3FDC-414B-BFF8-BF7A0C8D83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2089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4941168"/>
            <a:ext cx="2016224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Элтериш-каан</a:t>
            </a:r>
            <a:r>
              <a:rPr lang="ru-RU" sz="2000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Кутлуг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682-687ј.башкарган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780928"/>
            <a:ext cx="2538282" cy="17281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1.Билге-каган</a:t>
            </a:r>
            <a:r>
              <a:rPr lang="ru-RU" dirty="0" smtClean="0"/>
              <a:t> (</a:t>
            </a:r>
            <a:r>
              <a:rPr lang="ru-RU" dirty="0" err="1" smtClean="0"/>
              <a:t>Молилянь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683-734 </a:t>
            </a:r>
            <a:r>
              <a:rPr lang="ru-RU" dirty="0" err="1" smtClean="0"/>
              <a:t>јӱрген</a:t>
            </a:r>
            <a:r>
              <a:rPr lang="ru-RU" dirty="0" smtClean="0"/>
              <a:t> </a:t>
            </a:r>
            <a:r>
              <a:rPr lang="ru-RU" dirty="0" err="1" smtClean="0"/>
              <a:t>јылдары</a:t>
            </a:r>
            <a:r>
              <a:rPr lang="en-US" dirty="0" smtClean="0"/>
              <a:t>;</a:t>
            </a:r>
            <a:endParaRPr lang="ru-RU" dirty="0" smtClean="0"/>
          </a:p>
          <a:p>
            <a:pPr algn="ctr"/>
            <a:r>
              <a:rPr lang="ru-RU" dirty="0" smtClean="0"/>
              <a:t>716-734ј. </a:t>
            </a:r>
            <a:r>
              <a:rPr lang="ru-RU" dirty="0" err="1" smtClean="0"/>
              <a:t>башкарган</a:t>
            </a:r>
            <a:r>
              <a:rPr lang="en-US" dirty="0" smtClean="0"/>
              <a:t> </a:t>
            </a:r>
            <a:r>
              <a:rPr lang="ru-RU" dirty="0" err="1" smtClean="0"/>
              <a:t>јылдары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94668" y="3284984"/>
            <a:ext cx="2160240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2.Кӱл-Тегин</a:t>
            </a:r>
          </a:p>
          <a:p>
            <a:pPr algn="ctr"/>
            <a:r>
              <a:rPr lang="ru-RU" dirty="0" smtClean="0"/>
              <a:t>685-731 </a:t>
            </a:r>
            <a:r>
              <a:rPr lang="ru-RU" dirty="0" err="1" smtClean="0"/>
              <a:t>јӱрген</a:t>
            </a:r>
            <a:r>
              <a:rPr lang="ru-RU" dirty="0" smtClean="0"/>
              <a:t> </a:t>
            </a:r>
            <a:r>
              <a:rPr lang="ru-RU" dirty="0" err="1" smtClean="0"/>
              <a:t>јылдары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91780" y="1052736"/>
            <a:ext cx="2124236" cy="1440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Јоллык-Тегин</a:t>
            </a:r>
            <a:endParaRPr lang="en-US" b="1" dirty="0"/>
          </a:p>
          <a:p>
            <a:pPr algn="ctr"/>
            <a:r>
              <a:rPr lang="en-US" dirty="0" smtClean="0"/>
              <a:t>734-739 </a:t>
            </a:r>
            <a:r>
              <a:rPr lang="ru-RU" dirty="0" smtClean="0"/>
              <a:t>ј. </a:t>
            </a:r>
            <a:r>
              <a:rPr lang="ru-RU" dirty="0" err="1" smtClean="0"/>
              <a:t>башкарган</a:t>
            </a:r>
            <a:r>
              <a:rPr lang="en-US" dirty="0" smtClean="0"/>
              <a:t> </a:t>
            </a:r>
            <a:r>
              <a:rPr lang="ru-RU" dirty="0" err="1" smtClean="0"/>
              <a:t>јылдары</a:t>
            </a:r>
            <a:endParaRPr lang="ru-RU" dirty="0" smtClean="0"/>
          </a:p>
          <a:p>
            <a:pPr algn="ctr"/>
            <a:endParaRPr lang="ru-RU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860032" y="4509120"/>
            <a:ext cx="23463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3653898" y="4509120"/>
            <a:ext cx="55806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771800" y="2492896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09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821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84976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677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58200" cy="122237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Кӱл-Тегинге</a:t>
            </a:r>
            <a:r>
              <a:rPr lang="ru-RU" dirty="0" smtClean="0"/>
              <a:t> </a:t>
            </a:r>
            <a:r>
              <a:rPr lang="ru-RU" dirty="0" err="1" smtClean="0"/>
              <a:t>эзем</a:t>
            </a:r>
            <a:r>
              <a:rPr lang="ru-RU" dirty="0" smtClean="0"/>
              <a:t> </a:t>
            </a:r>
            <a:r>
              <a:rPr lang="ru-RU" dirty="0" err="1" smtClean="0"/>
              <a:t>кереес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err="1" smtClean="0"/>
              <a:t>Кичӱ</a:t>
            </a:r>
            <a:r>
              <a:rPr lang="ru-RU" dirty="0" smtClean="0"/>
              <a:t> </a:t>
            </a:r>
            <a:r>
              <a:rPr lang="ru-RU" dirty="0" err="1" smtClean="0"/>
              <a:t>кереес</a:t>
            </a:r>
            <a:r>
              <a:rPr lang="ru-RU" dirty="0" smtClean="0"/>
              <a:t> </a:t>
            </a:r>
            <a:r>
              <a:rPr lang="ru-RU" dirty="0" err="1" smtClean="0"/>
              <a:t>бичик</a:t>
            </a:r>
            <a:r>
              <a:rPr lang="ru-RU" dirty="0" smtClean="0"/>
              <a:t>, </a:t>
            </a:r>
            <a:r>
              <a:rPr lang="ru-RU" dirty="0" err="1" smtClean="0"/>
              <a:t>јаан</a:t>
            </a:r>
            <a:r>
              <a:rPr lang="ru-RU" dirty="0" smtClean="0"/>
              <a:t> </a:t>
            </a:r>
            <a:r>
              <a:rPr lang="ru-RU" dirty="0" err="1" smtClean="0"/>
              <a:t>кереес</a:t>
            </a:r>
            <a:r>
              <a:rPr lang="ru-RU" dirty="0" smtClean="0"/>
              <a:t> </a:t>
            </a:r>
            <a:r>
              <a:rPr lang="ru-RU" dirty="0" err="1" smtClean="0"/>
              <a:t>бичик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45224"/>
            <a:ext cx="8458200" cy="914400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792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</TotalTime>
  <Words>31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Презентация PowerPoint</vt:lpstr>
      <vt:lpstr>Презентация PowerPoint</vt:lpstr>
      <vt:lpstr>Презентация PowerPoint</vt:lpstr>
      <vt:lpstr>Кӱл-Тегинге эзем кереес. Кичӱ кереес бичик, јаан кереес бичик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kuray</dc:creator>
  <cp:lastModifiedBy>VAIO</cp:lastModifiedBy>
  <cp:revision>5</cp:revision>
  <dcterms:created xsi:type="dcterms:W3CDTF">2022-10-19T14:58:42Z</dcterms:created>
  <dcterms:modified xsi:type="dcterms:W3CDTF">2024-03-25T14:25:25Z</dcterms:modified>
</cp:coreProperties>
</file>