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71" r:id="rId4"/>
    <p:sldId id="258" r:id="rId5"/>
    <p:sldId id="269" r:id="rId6"/>
    <p:sldId id="270" r:id="rId7"/>
    <p:sldId id="260" r:id="rId8"/>
    <p:sldId id="275" r:id="rId9"/>
    <p:sldId id="272" r:id="rId10"/>
    <p:sldId id="264" r:id="rId11"/>
    <p:sldId id="267" r:id="rId12"/>
    <p:sldId id="277" r:id="rId13"/>
    <p:sldId id="276" r:id="rId14"/>
    <p:sldId id="268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ECFB1-5ABC-4679-BDAB-9F091B8D71CA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858CA-0DD9-42BC-9858-DE8602430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4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C7DAF5-8C8E-4B71-B599-E2FCF5293355}" type="datetime1">
              <a:rPr lang="ru-RU" smtClean="0"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A7F5A-1804-4504-A5E3-6B2CA5842D9B}" type="datetime1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60FC6B-D65D-47FC-A7CE-00A7327120C3}" type="datetime1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5B693-1C59-485C-A114-0330B90588C5}" type="datetime1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726E5E-384D-4EBE-B11C-7403DF23CA26}" type="datetime1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39893-CD0D-46D7-BEE7-CE201F039969}" type="datetime1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77A4D-B9AF-46D4-A6E2-9B59532E2DEE}" type="datetime1">
              <a:rPr lang="ru-RU" smtClean="0"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F8AEA-EFD2-4362-9108-26F88B2DA94B}" type="datetime1">
              <a:rPr lang="ru-RU" smtClean="0"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3E4152-5298-4DF2-8649-27121DD45C17}" type="datetime1">
              <a:rPr lang="ru-RU" smtClean="0"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23F-8E6D-4249-B3F1-4E8AA8CD6024}" type="datetime1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A3653A-9FDA-46CA-A302-4B1115E602A1}" type="datetime1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519449-3DED-449B-BDCB-B0F4316496CF}" type="datetime1">
              <a:rPr lang="ru-RU" smtClean="0"/>
              <a:t>10.03.2024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ru-RU" smtClean="0"/>
              <a:t>Петрова Г.В.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676F8E-16F5-463A-9459-2F61C4696B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70080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11 марта</a:t>
            </a:r>
            <a:br>
              <a:rPr lang="ru-RU" dirty="0" smtClean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Segoe UI Historic" panose="020B0502040204020203" pitchFamily="34" charset="0"/>
                <a:cs typeface="Times New Roman" panose="02020603050405020304" pitchFamily="18" charset="0"/>
              </a:rPr>
              <a:t>Классная работа.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8263" y="4941168"/>
            <a:ext cx="1922954" cy="80886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Русина А.В.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3645024"/>
            <a:ext cx="5512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«Дорогу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осилит идущий, а математику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мыслящий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Карл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Фридрих Гаусс</a:t>
            </a:r>
          </a:p>
        </p:txBody>
      </p:sp>
    </p:spTree>
    <p:extLst>
      <p:ext uri="{BB962C8B-B14F-4D97-AF65-F5344CB8AC3E}">
        <p14:creationId xmlns:p14="http://schemas.microsoft.com/office/powerpoint/2010/main" val="249177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3860530" cy="480060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dirty="0" smtClean="0"/>
              <a:t>На диаграмме приведены данные о протяженности 8 крупных рек России.</a:t>
            </a:r>
          </a:p>
          <a:p>
            <a:pPr marL="82296" indent="0">
              <a:buNone/>
            </a:pPr>
            <a:r>
              <a:rPr lang="ru-RU" dirty="0" smtClean="0"/>
              <a:t>Оцените по диаграмме: </a:t>
            </a:r>
          </a:p>
          <a:p>
            <a:r>
              <a:rPr lang="ru-RU" dirty="0" smtClean="0"/>
              <a:t>Протяженность реки Нижняя Тунгуска</a:t>
            </a:r>
          </a:p>
          <a:p>
            <a:r>
              <a:rPr lang="ru-RU" dirty="0" smtClean="0"/>
              <a:t>Сколько из представленных рек имеют протяженность выше 3,5 </a:t>
            </a:r>
            <a:r>
              <a:rPr lang="ru-RU" dirty="0" err="1" smtClean="0"/>
              <a:t>тыс</a:t>
            </a:r>
            <a:r>
              <a:rPr lang="ru-RU" dirty="0" smtClean="0"/>
              <a:t> км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20688"/>
            <a:ext cx="4421920" cy="5276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99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3500" dirty="0" smtClean="0"/>
              <a:t>Площади 7 крупнейших стран мира</a:t>
            </a:r>
            <a:endParaRPr lang="ru-RU" sz="3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4720568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Какие из утверждений неверны: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Площадь Австралии 7,7 млн </a:t>
            </a:r>
            <a:r>
              <a:rPr lang="ru-RU" dirty="0" err="1" smtClean="0"/>
              <a:t>кв.км</a:t>
            </a: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По площади территории 2 место в мире занимает Китай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Площадь Китая больше площади Канады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Площадь США больше площади Бразилии на 1 млн кв. км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43472"/>
            <a:ext cx="3533689" cy="350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19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Возникло </a:t>
            </a:r>
            <a:r>
              <a:rPr lang="ru-RU" dirty="0"/>
              <a:t>ли затруднение в начале урока?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Достигли ли тех целей, которые поставили перед собой в начале урока?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 ли у Вас получилось на уроке?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Остались </a:t>
            </a:r>
            <a:r>
              <a:rPr lang="ru-RU" dirty="0"/>
              <a:t>ли невыясненные вопросы?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Пригодится ли новое знание Вам в жизни?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</p:spTree>
    <p:extLst>
      <p:ext uri="{BB962C8B-B14F-4D97-AF65-F5344CB8AC3E}">
        <p14:creationId xmlns:p14="http://schemas.microsoft.com/office/powerpoint/2010/main" val="70943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Согласны с утверждением?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  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i="1" dirty="0" smtClean="0"/>
              <a:t>«</a:t>
            </a:r>
            <a:r>
              <a:rPr lang="ru-RU" i="1" dirty="0"/>
              <a:t>Дорогу осилит идущий, математику - мыслящий».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</p:spTree>
    <p:extLst>
      <p:ext uri="{BB962C8B-B14F-4D97-AF65-F5344CB8AC3E}">
        <p14:creationId xmlns:p14="http://schemas.microsoft.com/office/powerpoint/2010/main" val="37808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</a:t>
            </a:r>
            <a:r>
              <a:rPr lang="ru-RU" dirty="0" err="1" smtClean="0"/>
              <a:t>задание.Задание</a:t>
            </a:r>
            <a:r>
              <a:rPr lang="ru-RU" dirty="0" smtClean="0"/>
              <a:t> 1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27980" r="23006" b="31722"/>
          <a:stretch/>
        </p:blipFill>
        <p:spPr bwMode="auto">
          <a:xfrm>
            <a:off x="395536" y="1718732"/>
            <a:ext cx="8485465" cy="300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9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Русина А.В.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3680" t="20978" r="27487" b="49371"/>
          <a:stretch/>
        </p:blipFill>
        <p:spPr bwMode="auto">
          <a:xfrm>
            <a:off x="827584" y="764704"/>
            <a:ext cx="7272808" cy="31683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836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Спасибо за внимание!</a:t>
            </a:r>
            <a:br>
              <a:rPr lang="ru-RU" dirty="0"/>
            </a:br>
            <a:r>
              <a:rPr lang="ru-RU" dirty="0"/>
              <a:t>Все молодцы!</a:t>
            </a:r>
            <a:br>
              <a:rPr lang="ru-RU" dirty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130" y="3068960"/>
            <a:ext cx="325374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125216"/>
          </a:xfrm>
        </p:spPr>
        <p:txBody>
          <a:bodyPr>
            <a:normAutofit/>
          </a:bodyPr>
          <a:lstStyle/>
          <a:p>
            <a:pPr marL="596646" indent="-514350">
              <a:buAutoNum type="arabicPeriod"/>
            </a:pPr>
            <a:r>
              <a:rPr lang="ru-RU" dirty="0" smtClean="0"/>
              <a:t>Что такое частота?</a:t>
            </a:r>
          </a:p>
          <a:p>
            <a:pPr marL="596646" indent="-514350">
              <a:buAutoNum type="arabicPeriod"/>
            </a:pPr>
            <a:r>
              <a:rPr lang="ru-RU" dirty="0" smtClean="0"/>
              <a:t>Как ее найти?</a:t>
            </a:r>
          </a:p>
          <a:p>
            <a:pPr marL="596646" indent="-514350">
              <a:buAutoNum type="arabicPeriod"/>
            </a:pPr>
            <a:r>
              <a:rPr lang="ru-RU" dirty="0" smtClean="0"/>
              <a:t>Что такое гистограмма?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501008"/>
            <a:ext cx="3657600" cy="212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0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1. Выполни задание в тетради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475179"/>
              </p:ext>
            </p:extLst>
          </p:nvPr>
        </p:nvGraphicFramePr>
        <p:xfrm>
          <a:off x="1435101" y="1447800"/>
          <a:ext cx="7313364" cy="4397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7788"/>
                <a:gridCol w="2437788"/>
                <a:gridCol w="2437788"/>
              </a:tblGrid>
              <a:tr h="519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Отметка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Частота</a:t>
                      </a:r>
                      <a:endParaRPr lang="ru-RU" dirty="0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«5»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«4»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«2»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Отсутствовал</a:t>
                      </a:r>
                      <a:r>
                        <a:rPr lang="ru-RU" baseline="0" dirty="0" smtClean="0"/>
                        <a:t> на уроке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Всего человек в классе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  <a:tr h="519626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</p:spTree>
    <p:extLst>
      <p:ext uri="{BB962C8B-B14F-4D97-AF65-F5344CB8AC3E}">
        <p14:creationId xmlns:p14="http://schemas.microsoft.com/office/powerpoint/2010/main" val="39761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198120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dirty="0"/>
              <a:t>Ниже приведены результаты 25 измерений напряжения (в вольтах) в бытовой электросети. </a:t>
            </a: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Все </a:t>
            </a:r>
            <a:r>
              <a:rPr lang="ru-RU" dirty="0"/>
              <a:t>измерения были сделаны днём в случайно выбранные моменты времени.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918" y="3573016"/>
            <a:ext cx="580688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10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8080" cy="223224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работа. Случайная изменчивость.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Русина А.В.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1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6336704" cy="4800600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средствами MS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группировать данные, находить частоту и строить гистограммы (диаграммы частот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извлекать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построенных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гистограмм</a:t>
            </a: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описательную информацию.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Русина А.В.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1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776864" cy="129614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" t="18968" r="8399"/>
          <a:stretch/>
        </p:blipFill>
        <p:spPr bwMode="auto">
          <a:xfrm>
            <a:off x="100360" y="1412776"/>
            <a:ext cx="887407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55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115"/>
            <a:ext cx="8183880" cy="1051560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11.03.2024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Русина А.В.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" t="14652"/>
          <a:stretch/>
        </p:blipFill>
        <p:spPr>
          <a:xfrm>
            <a:off x="101600" y="1016000"/>
            <a:ext cx="8070799" cy="5238497"/>
          </a:xfrm>
        </p:spPr>
      </p:pic>
    </p:spTree>
    <p:extLst>
      <p:ext uri="{BB962C8B-B14F-4D97-AF65-F5344CB8AC3E}">
        <p14:creationId xmlns:p14="http://schemas.microsoft.com/office/powerpoint/2010/main" val="382485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693-1C59-485C-A114-0330B90588C5}" type="datetime1">
              <a:rPr lang="ru-RU" smtClean="0"/>
              <a:t>10.03.2024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516216" y="6150001"/>
            <a:ext cx="2286000" cy="365125"/>
          </a:xfrm>
        </p:spPr>
        <p:txBody>
          <a:bodyPr/>
          <a:lstStyle/>
          <a:p>
            <a:r>
              <a:rPr lang="ru-RU" dirty="0" smtClean="0"/>
              <a:t>Русина А.В.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2" t="37771" r="35672" b="28435"/>
          <a:stretch/>
        </p:blipFill>
        <p:spPr bwMode="auto">
          <a:xfrm>
            <a:off x="1391651" y="2014974"/>
            <a:ext cx="6837909" cy="385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267296"/>
            <a:ext cx="829746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точками показано количество минут </a:t>
            </a:r>
            <a:r>
              <a:rPr lang="ru-RU" dirty="0" smtClean="0"/>
              <a:t>исходящих</a:t>
            </a:r>
          </a:p>
          <a:p>
            <a:r>
              <a:rPr lang="ru-RU" dirty="0" smtClean="0"/>
              <a:t> вызовов и </a:t>
            </a:r>
            <a:r>
              <a:rPr lang="ru-RU" dirty="0"/>
              <a:t>трафик мобильного интернета в гигабайтах, </a:t>
            </a:r>
            <a:endParaRPr lang="ru-RU" dirty="0" smtClean="0"/>
          </a:p>
          <a:p>
            <a:r>
              <a:rPr lang="ru-RU" dirty="0" smtClean="0"/>
              <a:t>израсходованных </a:t>
            </a:r>
            <a:r>
              <a:rPr lang="ru-RU" dirty="0"/>
              <a:t>абонентом в процессе пользования смартфоном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за каждый месяц 2019 года.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удобства точки, соответствующие минутам и гигабайтам, </a:t>
            </a:r>
            <a:endParaRPr lang="ru-RU" dirty="0" smtClean="0"/>
          </a:p>
          <a:p>
            <a:r>
              <a:rPr lang="ru-RU" dirty="0" smtClean="0"/>
              <a:t>соединены </a:t>
            </a:r>
            <a:r>
              <a:rPr lang="ru-RU" dirty="0"/>
              <a:t>сплошными и пунктирными линиями соответственно.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5868795"/>
            <a:ext cx="5125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Какое наименьшее количество минут исходящих </a:t>
            </a:r>
            <a:endParaRPr lang="ru-RU" dirty="0" smtClean="0"/>
          </a:p>
          <a:p>
            <a:r>
              <a:rPr lang="ru-RU" dirty="0" smtClean="0"/>
              <a:t>вызовов </a:t>
            </a:r>
            <a:r>
              <a:rPr lang="ru-RU" dirty="0"/>
              <a:t>за месяц было в 2019 году?</a:t>
            </a:r>
          </a:p>
        </p:txBody>
      </p:sp>
    </p:spTree>
    <p:extLst>
      <p:ext uri="{BB962C8B-B14F-4D97-AF65-F5344CB8AC3E}">
        <p14:creationId xmlns:p14="http://schemas.microsoft.com/office/powerpoint/2010/main" val="223737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559</TotalTime>
  <Words>377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11 марта Классная работа. </vt:lpstr>
      <vt:lpstr>Вспомним</vt:lpstr>
      <vt:lpstr>Задача 1. Выполни задание в тетради</vt:lpstr>
      <vt:lpstr>Задача 2.</vt:lpstr>
      <vt:lpstr>Тема урока:</vt:lpstr>
      <vt:lpstr>Цель урока:</vt:lpstr>
      <vt:lpstr>Презентация PowerPoint</vt:lpstr>
      <vt:lpstr>Физминутка</vt:lpstr>
      <vt:lpstr>Презентация PowerPoint</vt:lpstr>
      <vt:lpstr>Задача</vt:lpstr>
      <vt:lpstr>Площади 7 крупнейших стран мира</vt:lpstr>
      <vt:lpstr>Ответьте на вопросы:</vt:lpstr>
      <vt:lpstr>Согласны с утверждением?</vt:lpstr>
      <vt:lpstr>Домашнее задание.Задание 1</vt:lpstr>
      <vt:lpstr>Задание 2.</vt:lpstr>
      <vt:lpstr>Спасибо за внимание! Все молодцы!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Группировка данных и гистограммы</dc:title>
  <dc:creator>1</dc:creator>
  <cp:lastModifiedBy>МБОУ СОШ №17</cp:lastModifiedBy>
  <cp:revision>27</cp:revision>
  <dcterms:created xsi:type="dcterms:W3CDTF">2024-01-21T11:36:31Z</dcterms:created>
  <dcterms:modified xsi:type="dcterms:W3CDTF">2024-03-10T20:46:34Z</dcterms:modified>
</cp:coreProperties>
</file>