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8" r:id="rId14"/>
    <p:sldId id="279" r:id="rId15"/>
    <p:sldId id="270" r:id="rId16"/>
    <p:sldId id="271" r:id="rId17"/>
    <p:sldId id="272" r:id="rId18"/>
    <p:sldId id="274" r:id="rId19"/>
    <p:sldId id="277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94660"/>
  </p:normalViewPr>
  <p:slideViewPr>
    <p:cSldViewPr>
      <p:cViewPr varScale="1">
        <p:scale>
          <a:sx n="69" d="100"/>
          <a:sy n="69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7oom.ru/powerpoint/abstraktnye-fony-dlya-prezentacii-volny-07.jpg?ver=3.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728" y="3445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school2karpinsk.ru/images/skidki-Sankt-Peterburg-14287527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421" y="4992624"/>
            <a:ext cx="2236470" cy="186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8146"/>
            <a:ext cx="3484384" cy="23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14608"/>
            <a:ext cx="9125272" cy="4493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alt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ОГБОУ </a:t>
            </a:r>
            <a:r>
              <a:rPr lang="ru-RU" alt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«Центр образования и развития «Особый </a:t>
            </a: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ru-RU" alt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alt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г.Смоленска</a:t>
            </a:r>
            <a:r>
              <a:rPr lang="ru-RU" alt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defRPr/>
            </a:pPr>
            <a:endParaRPr lang="ru-RU" alt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alt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alt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alt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Выступление на педагогическом совете </a:t>
            </a: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20.02.2024 </a:t>
            </a:r>
            <a:r>
              <a:rPr lang="ru-RU" alt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</a:p>
          <a:p>
            <a:pPr algn="ctr">
              <a:defRPr/>
            </a:pPr>
            <a:endParaRPr lang="ru-RU" altLang="ru-RU" b="1" dirty="0">
              <a:solidFill>
                <a:srgbClr val="0070C0"/>
              </a:solidFill>
            </a:endParaRPr>
          </a:p>
          <a:p>
            <a:pPr algn="ctr">
              <a:defRPr/>
            </a:pPr>
            <a:endParaRPr lang="ru-RU" altLang="ru-RU" b="1" dirty="0">
              <a:solidFill>
                <a:srgbClr val="0070C0"/>
              </a:solidFill>
            </a:endParaRPr>
          </a:p>
          <a:p>
            <a:pPr algn="ctr"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Профориентационная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работа - как один из путей трудовой адаптации учащихся с ОВЗ» </a:t>
            </a:r>
            <a:endParaRPr lang="ru-RU" sz="2800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3366"/>
              </a:soli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  <a:p>
            <a:pPr algn="r"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3366"/>
              </a:soli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  <a:p>
            <a:pPr algn="r">
              <a:defRPr/>
            </a:pP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66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Бурченкова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66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66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О.А. –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66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учитель</a:t>
            </a:r>
          </a:p>
          <a:p>
            <a:pPr algn="r"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66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профильного труда</a:t>
            </a:r>
          </a:p>
          <a:p>
            <a:pPr algn="r">
              <a:defRPr/>
            </a:pP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3366"/>
              </a:soli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41859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8640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задачи   диагностического этапа профориентации</a:t>
            </a:r>
            <a:endParaRPr lang="ru-RU" sz="32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5512" y="1484784"/>
            <a:ext cx="685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Выявление индивидуальных способностей и  возможностей детей  по освоению тех или иных видов трудовой, профессиональной деятельности.</a:t>
            </a:r>
          </a:p>
        </p:txBody>
      </p:sp>
      <p:pic>
        <p:nvPicPr>
          <p:cNvPr id="6" name="Рисунок 4" descr="http://oumangut.naz.obr55.ru/files/2017/02/%D0%BA%D0%B5%D0%BC-%D0%B1%D1%8B%D1%82%D1%8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1340768"/>
            <a:ext cx="28797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907704" y="3244334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Проводить тестирование и анкетирование    учащихся старших классов с целью выявления профессиональной направленности.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215516" y="4653136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Осуществлять индивидуальные и групповые консультации учащихся 8-11 классов.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МО 2023-24\фото\IMG-301b6690782def251167d6184299e85b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3694" y="4653136"/>
            <a:ext cx="2540306" cy="2006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94320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формирующего этапа  профориентации</a:t>
            </a:r>
            <a:endParaRPr lang="ru-RU" sz="32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7660" y="116912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установки, мотивации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обучающихся на показанные им виды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трудовой деятельности , исходя из результатов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диагностики.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17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7371" y="2777754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 обучающихся такие качества (физические,  психологические, социальные</a:t>
            </a:r>
            <a:r>
              <a:rPr lang="ru-RU" sz="2400" dirty="0" smtClean="0"/>
              <a:t> 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которые имеют важное  значение для их успешности в показанных им видах трудовой деятельности.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347013" y="4407624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Содействовать учащимся в осуществлении     адекватного профессионального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выбора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" name="Рисунок 9" descr="https://ds02.infourok.ru/uploads/ex/00cf/00054476-e8f1b97a/img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3757" y="806124"/>
            <a:ext cx="226774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F:\МО 2023-24\фото\IMG_20231214_1032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2213" y="4725144"/>
            <a:ext cx="2651787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91680" y="188641"/>
            <a:ext cx="62263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Работа с обучающимися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36712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профориентационной работы с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детьми,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имеющими отклонения в развитии,    достаточно многообразны: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060848"/>
            <a:ext cx="6534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уроки по общеобразовательным предметам;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уроки профессионально-трудового обучения;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7" y="2817862"/>
            <a:ext cx="89990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 в кружках;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проведение специальных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профориентационных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уроков и бесед;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реальное участие в общественно- полезном труде;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569" y="3990854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экскурсии  на предприятия, в профессиональные учебные учреждения, в службу занятости;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628" y="4725144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встречи с представителями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различных профессий;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проведение различных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конкурсов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" name="Рисунок 5" descr="http://bogorodskoe.mos.ru/presscenter/%D0%BF%D1%80%D0%BE%D1%84%D0%BE%D1%80%D0%B8%D0%B5%D0%BD%D1%82%D0%B0%D1%86%D0%B8%D1%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48681"/>
            <a:ext cx="248376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F:\МО 2023-24\фото\IMG_20231211_1255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869160"/>
            <a:ext cx="2651787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50" y="-1141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91680" y="188641"/>
            <a:ext cx="62263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Работа с обучающимися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36712"/>
            <a:ext cx="61206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Центре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первого класса дети попадают в воспитательную среду, которая направлена на формирование их трудовых навыков,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таких качеств личности как трудолюбие, настойчивость, умение работать в коллективе, уважение к людям труда, сообщаются элементарные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видам труда, формируются трудовые качества, проводится обучение доступным приемам труда, развивается самостоятельность в труде, прививается интерес к труду.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5" descr="http://bogorodskoe.mos.ru/presscenter/%D0%BF%D1%80%D0%BE%D1%84%D0%BE%D1%80%D0%B8%D0%B5%D0%BD%D1%82%D0%B0%D1%86%D0%B8%D1%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1712" y="404664"/>
            <a:ext cx="2592288" cy="2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F:\МО 2023-24\фото\IMG_20231213_1316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779150"/>
            <a:ext cx="2771800" cy="2078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052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91680" y="188641"/>
            <a:ext cx="62263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Работа с обучающимися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826956"/>
            <a:ext cx="89644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начальном звене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навыки самообслуживания, в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среднем звене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СБО, автоматизация навыков самообслуживания, общественно-полезный труд, профессионально-трудовое обучение и воспитание, предусмотренное обязательной программой. </a:t>
            </a: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среднем звене проводится профессиональное просвещение, знакомство с различными профессиями, их общественной значимостью. </a:t>
            </a: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старших классах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возникает необходимость профессиональной ориентации, ознакомления с рядом доступных для учащихся профессий. </a:t>
            </a: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Проводится первичная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профдиагностика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F:\МО 2023-24\фото\IMG_20231212_1032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797152"/>
            <a:ext cx="2747798" cy="2060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977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8630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95736" y="260648"/>
            <a:ext cx="57633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5312" y="923236"/>
            <a:ext cx="8532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лекции и беседы для родителей о роли семьи в правильном профессиональном самоопределении;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индивидуальные консультации  по вопросу выбора профессий учащимися;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416065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проведение родительских собраний с целью ознакомления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допрофессиональным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образованием в Центре, результатами трудоустройства  выпускников;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645025"/>
            <a:ext cx="8532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круглый стол для учащихся и их родителей  с участием представителей учебных заведений.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5" descr="http://kids.amur.net/index2.php?option=com_main_ajax&amp;task=img&amp;type=width&amp;width=570&amp;num_img=2&amp;id=13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35" y="4797152"/>
            <a:ext cx="3459060" cy="204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2023-24 учебный год\Педсовет\IMG-0986797d8770e86e1fde04a7f563db09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29786"/>
            <a:ext cx="3250820" cy="243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583" y="836712"/>
            <a:ext cx="864096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>
              <a:lnSpc>
                <a:spcPct val="14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 условиях  Центра  </a:t>
            </a:r>
          </a:p>
          <a:p>
            <a:pPr marL="273050" indent="-273050">
              <a:lnSpc>
                <a:spcPct val="14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формирующий этап профориентации</a:t>
            </a:r>
          </a:p>
          <a:p>
            <a:pPr marL="273050" indent="-273050">
              <a:lnSpc>
                <a:spcPct val="14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можно рассматривать в качестве </a:t>
            </a:r>
          </a:p>
          <a:p>
            <a:pPr marL="273050" indent="-273050">
              <a:lnSpc>
                <a:spcPct val="14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завершающего этапа. </a:t>
            </a:r>
          </a:p>
          <a:p>
            <a:pPr marL="273050" indent="-273050">
              <a:lnSpc>
                <a:spcPct val="14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Это обусловлено тем, что в итоге у обучающихся должен быть сформирован профессиональный  выбор, адекватный их индивидуальным физическим и психическим </a:t>
            </a:r>
          </a:p>
          <a:p>
            <a:pPr marL="273050" indent="-273050">
              <a:lnSpc>
                <a:spcPct val="140000"/>
              </a:lnSpc>
              <a:buFontTx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возможностям.</a:t>
            </a:r>
          </a:p>
        </p:txBody>
      </p:sp>
      <p:pic>
        <p:nvPicPr>
          <p:cNvPr id="4" name="Рисунок 2" descr="http://dommol29.ru/uploads/posts/1415620698_career-counslin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8974" y="182019"/>
            <a:ext cx="3169047" cy="258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016"/>
            <a:ext cx="9144000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-171980"/>
            <a:ext cx="43313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5760" y="188640"/>
            <a:ext cx="889248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Для подростка с ОВЗ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правильность выбора сферы трудовой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 принципиально важна 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силу ряда обстоятельств: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Во-первых,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выбор в значительной мере взаимосвязан с характером течения заболевания;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Во-вторых,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возможность успешного включения ребенка в систему трудовых отношений;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В-третьих,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сама возможность адекватного профессионального выбора затруднена из-за объективных ограничений видов профессиональной деятельности.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Эти обстоятельства предопределяют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специфику профориентации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обучающихся с нарушением в развитии и необходимость совместных усилий педагогов и родителей по подготовке ребенка к самостоятельной жизнедеятельности.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express-externat.spb.ru/images/news/2015/06.02.2015/proforientatio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88640"/>
            <a:ext cx="2232248" cy="162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979" y="0"/>
            <a:ext cx="93955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1" y="548680"/>
            <a:ext cx="878497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только системная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профориентационная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работа с учащимися может подготовить детей с ОВЗ к осознанному выбору своей будущей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профессии;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правильное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суждение о своих возможностях имеет огромное значение для осуществления правильной профессиональной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ориентации;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учеников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ОВЗ необходимо научить реально представлять свои возможности в будущей трудовой деятельности.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Поэтому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профориентационная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работа с детьми с ОВЗ должна быть нацелена на актуализацию профессионального самоопределения учащихся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3" descr="https://fs01.infourok.ru/images/doc/10/12878/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0673" y="5059363"/>
            <a:ext cx="2376934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979" y="0"/>
            <a:ext cx="93955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1" y="548680"/>
            <a:ext cx="878497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образом: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профессиональной ориентации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обучающихся Центра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играет ведущую роль во всей системе образования данной категории детей.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Целенаправленная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систематическая работа в этом направлении будет способствовать профессиональному самоопределению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школьников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поможет им успешно адаптироваться в социуме после выхода из стен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Центра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.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2023-24 учебный год\Педсовет\IMG_20220427_0931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647" y="4725144"/>
            <a:ext cx="2704309" cy="202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3" descr="https://fs01.infourok.ru/images/doc/10/12878/img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160044"/>
            <a:ext cx="2376934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413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7oom.ru/powerpoint/abstraktnye-fony-dlya-prezentacii-volny-07.jpg?ver=3.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11363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04664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Одним из условий успешной социализации детей с ограниченными возможностями здоровья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является: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профориентация,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подготовка их к самостоятельной жизни,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поддержка и оказание им помощи при вступлении во взрослую жизнь.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этого,  прежде всего, необходимо создавать педагогические условия в образовательном учреждении  и в семье.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teatral-online.ru/i/ph/l/l_201310141258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869160"/>
            <a:ext cx="2655048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0" y="3933056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Ура! Каникулы!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2" descr="https://top-fon.com/uploads/posts/2022-09/1663870457_42-top-fon-com-p-spasibo-za-vnimanie-serii-fon-foto-4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fikiwiki.com/uploads/posts/2022-02/1644896064_30-fikiwiki-com-p-kartinka-spasibo-za-vnimanie-dlya-prezenta-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6" y="14524"/>
            <a:ext cx="9134724" cy="686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7oom.ru/powerpoint/abstraktnye-fony-dlya-prezentacii-volny-07.jpg?ver=3.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756" y="2636912"/>
            <a:ext cx="8964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центр социализации и профориентации детей с ОВЗ, функционирует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совокупности и взаимодействии: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трудового обучения (1-4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.), 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профессионально-трудового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обучения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5-9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., 10-11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.), 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социально-бытовой ориентировки (по ФБУП), 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снов социальной жизни (по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ФГОС),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внеклассной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работы, </a:t>
            </a:r>
          </a:p>
          <a:p>
            <a:pPr marL="457200" indent="-457200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специалистов Центра.</a:t>
            </a:r>
            <a:endParaRPr lang="ru-RU" sz="2400" dirty="0"/>
          </a:p>
        </p:txBody>
      </p:sp>
      <p:pic>
        <p:nvPicPr>
          <p:cNvPr id="4" name="Рисунок 2" descr="http://zvuprava.ru/wp-content/uploads/2016/11/52365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0"/>
            <a:ext cx="5112568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Кем быть? Выбор профессии –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это серьёзно!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265858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Профессиональная ориентация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представляет собой систему мер, включающую предоставление информации и консультаций, необходимых обучающемуся для выбора профессии, в наибольшей степени соответствующей его личным способностям и особенностям.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Главной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профориентации является всестороннее развитие личности и активизация самих школьников в процессах определения себя, своего места в мире профессий.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3" descr="http://shkola2.svobodny.org/images/mmEvfSWrTY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13176"/>
            <a:ext cx="3024336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332657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dirty="0" smtClean="0"/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2" descr="http://mkrf.ru/upload/iblock/34e/34ee30c40d8664c8157fc83e54c4983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88640"/>
            <a:ext cx="27718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Обучающиеся с ОВЗ представляют собой</a:t>
            </a: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отдельную категорию детей. Для того, </a:t>
            </a: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профессиональное самоопределение</a:t>
            </a: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таких учащихся  было успешным,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Tx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 них адекватное отношение к себе,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ситуации выбора профессии, основанного на осознании своих желаний и возможностей.  </a:t>
            </a:r>
          </a:p>
          <a:p>
            <a:pPr marL="342900" indent="-34290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Разная степень выраженности основного дефекта,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эмоционально-волевой  и познавательной сферы,  поведенческие нарушения </a:t>
            </a: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позволяют использовать в педагогической </a:t>
            </a: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работе  единообразные подходы.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404665"/>
            <a:ext cx="6318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46376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Поэтому наиболее остро встаёт вопрос 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поэтапной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реализации профориентационной  работы в условиях Центра, что обусловлено частой беззащитностью таких детей, их зависимостью от окружающих.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 процессе решения проблемы сознательного выбора профессии лицами с ОВЗ, следует иметь в виду необходимость разработки комплексного подхода к профориентации с учетом индивидуальных особенностей здоровья.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6" descr="http://shatki-oosh.ru/images/new/2017/profkv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27363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932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7504" y="1157549"/>
            <a:ext cx="59046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Основная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работы </a:t>
            </a:r>
          </a:p>
          <a:p>
            <a:pPr marL="273050" indent="-273050"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с детьми с нарушениями в интеллектуальном развитии -  </a:t>
            </a:r>
          </a:p>
          <a:p>
            <a:pPr marL="273050" indent="-273050"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профессиональное самоопределение ребёнка с учётом его склонностей, интересов, возможностей. </a:t>
            </a:r>
          </a:p>
        </p:txBody>
      </p:sp>
      <p:pic>
        <p:nvPicPr>
          <p:cNvPr id="4" name="Рисунок 3" descr="http://xrb.ru/img/ufa_b_837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3249" y="334976"/>
            <a:ext cx="360159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03648" y="260648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Выделяем  следующие этапы: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4153" y="1628800"/>
            <a:ext cx="6624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Предварительный этап профориентации (ПЭП);</a:t>
            </a:r>
          </a:p>
          <a:p>
            <a:pPr marL="273050" indent="-27305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Диагностический этап профориентации (ДЭП);</a:t>
            </a:r>
          </a:p>
          <a:p>
            <a:pPr marL="273050" indent="-27305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Формирующий этап профориентации </a:t>
            </a:r>
          </a:p>
          <a:p>
            <a:pPr marL="273050" indent="-273050"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(ФЭП).</a:t>
            </a:r>
          </a:p>
        </p:txBody>
      </p:sp>
      <p:pic>
        <p:nvPicPr>
          <p:cNvPr id="5" name="Рисунок 4" descr="http://school6-tbl.ru/images/pro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628800"/>
            <a:ext cx="2268538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260648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задачи предварительного этапа профориентации</a:t>
            </a:r>
            <a:r>
              <a:rPr lang="ru-RU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 descr="http://centrprof-serp.ru/_bd/0/033579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295232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17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628800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установки на труд и позитивное отношение к трудовой деятельности в целом.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общетрудовые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качества и навыки, которые важны для успешности в любом виде труда.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адекватный уровень притязаний  и самооценки.</a:t>
            </a:r>
          </a:p>
        </p:txBody>
      </p:sp>
      <p:pic>
        <p:nvPicPr>
          <p:cNvPr id="5122" name="Picture 2" descr="F:\МО 2023-24\фото\IMG_20231213_1124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779151"/>
            <a:ext cx="2771799" cy="2078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8105957</TotalTime>
  <Words>1025</Words>
  <Application>Microsoft Office PowerPoint</Application>
  <PresentationFormat>Экран (4:3)</PresentationFormat>
  <Paragraphs>118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Семья</cp:lastModifiedBy>
  <cp:revision>82</cp:revision>
  <dcterms:created xsi:type="dcterms:W3CDTF">2017-05-29T15:28:01Z</dcterms:created>
  <dcterms:modified xsi:type="dcterms:W3CDTF">2024-02-18T09:45:26Z</dcterms:modified>
</cp:coreProperties>
</file>