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7" r:id="rId3"/>
    <p:sldId id="261" r:id="rId4"/>
    <p:sldId id="259" r:id="rId5"/>
    <p:sldId id="260" r:id="rId6"/>
    <p:sldId id="256" r:id="rId7"/>
    <p:sldId id="268" r:id="rId8"/>
    <p:sldId id="263" r:id="rId9"/>
    <p:sldId id="264" r:id="rId10"/>
    <p:sldId id="262" r:id="rId11"/>
    <p:sldId id="265" r:id="rId12"/>
    <p:sldId id="266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092B"/>
    <a:srgbClr val="0A5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0030B-7231-4C77-BDFD-F9E1288FB53E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7AC64-5CA5-4CCF-B30E-9C7139E773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125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7AC64-5CA5-4CCF-B30E-9C7139E773E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64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02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43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10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382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47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513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814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248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050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060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2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16A6B-27FF-4FC5-B780-7DB5389B98C9}" type="datetimeFigureOut">
              <a:rPr lang="ru-RU" smtClean="0"/>
              <a:t>22.03.2017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EC4B4-CFA4-4DBD-9020-7B0DEA75E4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91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hyperlink" Target="move%20like%20jugger%201.mp4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8.png"/><Relationship Id="rId7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9.jpeg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5" name="Picture 2" descr="https://im1-tub-ru.yandex.net/i?id=ea420433bde027a5b692928cca30cd17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9180" y="832071"/>
            <a:ext cx="1735810" cy="132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69044" y="842734"/>
            <a:ext cx="6416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Областной конкурс </a:t>
            </a:r>
          </a:p>
          <a:p>
            <a:pPr algn="ctr"/>
            <a:r>
              <a:rPr lang="ru-RU" sz="2800" b="1" dirty="0" smtClean="0"/>
              <a:t>«Педагог года Подмосковья – 2017»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64007" y="3086457"/>
            <a:ext cx="691612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Грачева </a:t>
            </a:r>
          </a:p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Анастасия Олеговна</a:t>
            </a:r>
          </a:p>
          <a:p>
            <a:pPr algn="ctr"/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Учитель английского языка</a:t>
            </a:r>
          </a:p>
          <a:p>
            <a:pPr algn="ctr"/>
            <a:r>
              <a:rPr lang="ru-RU" sz="28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МБОУ СОШ № 9</a:t>
            </a:r>
          </a:p>
          <a:p>
            <a:pPr algn="ctr"/>
            <a:r>
              <a:rPr lang="ru-RU" sz="3200" b="1" dirty="0" smtClean="0">
                <a:ln w="10160">
                  <a:solidFill>
                    <a:schemeClr val="accent5"/>
                  </a:solidFill>
                  <a:prstDash val="solid"/>
                </a:ln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Ступинского муниципального района</a:t>
            </a:r>
            <a:endParaRPr lang="ru-RU" sz="3200" b="1" cap="none" spc="0" dirty="0">
              <a:ln w="10160">
                <a:solidFill>
                  <a:schemeClr val="accent5"/>
                </a:solidFill>
                <a:prstDash val="solid"/>
              </a:ln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8795" y="2236535"/>
            <a:ext cx="83567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Конкурсное испытание «Образовательный проект»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254" y="2996902"/>
            <a:ext cx="2445826" cy="3144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637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3623" y="-115910"/>
            <a:ext cx="67036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Песенный концерт </a:t>
            </a:r>
            <a:endParaRPr lang="en-US" sz="5400" b="1" cap="none" spc="50" dirty="0" smtClean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“The Best of the Best”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4185">
            <a:off x="316206" y="1935411"/>
            <a:ext cx="4605453" cy="3070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2249">
            <a:off x="7302653" y="2039695"/>
            <a:ext cx="4466772" cy="2977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217" y="4194631"/>
            <a:ext cx="3968545" cy="2645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780027" y="4751990"/>
            <a:ext cx="62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hlinkClick r:id="rId6" action="ppaction://hlinkfile"/>
              </a:rPr>
              <a:t>song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11091754" y="6164263"/>
            <a:ext cx="948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7" action="ppaction://hlinksldjump"/>
              </a:rPr>
              <a:t>back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88381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55781" y="-97837"/>
            <a:ext cx="95895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Театрализованная постановка </a:t>
            </a:r>
            <a:endParaRPr lang="en-US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  <a:p>
            <a:pPr algn="ctr"/>
            <a:r>
              <a:rPr lang="en-US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“Cinderella”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1597">
            <a:off x="288718" y="1770802"/>
            <a:ext cx="4953234" cy="3315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8047">
            <a:off x="7031666" y="1966614"/>
            <a:ext cx="4689112" cy="3138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392" y="3744160"/>
            <a:ext cx="4651537" cy="31138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019211" y="6220496"/>
            <a:ext cx="1146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6" action="ppaction://hlinksldjump"/>
              </a:rPr>
              <a:t>back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66743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753158">
            <a:off x="8335608" y="524506"/>
            <a:ext cx="3469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Викторина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4236">
            <a:off x="6875702" y="1525279"/>
            <a:ext cx="3258206" cy="1832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pp.userapi.com/c636127/v636127351/330e1/uMvAB6QvCo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6" r="17415" b="13896"/>
          <a:stretch/>
        </p:blipFill>
        <p:spPr bwMode="auto">
          <a:xfrm rot="21182098">
            <a:off x="362376" y="1982577"/>
            <a:ext cx="3399285" cy="2378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pp.userapi.com/c636127/v636127351/330f5/U4Ca3zfvFD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5" t="14157" b="10809"/>
          <a:stretch/>
        </p:blipFill>
        <p:spPr bwMode="auto">
          <a:xfrm rot="317253">
            <a:off x="2212998" y="4138573"/>
            <a:ext cx="3606271" cy="2364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 rot="21214229">
            <a:off x="248832" y="538906"/>
            <a:ext cx="633199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Праздник Алфавита</a:t>
            </a:r>
            <a:endParaRPr lang="ru-RU" sz="54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01588" y="6141392"/>
            <a:ext cx="927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6" action="ppaction://hlinksldjump"/>
              </a:rPr>
              <a:t>next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0"/>
          <a:stretch/>
        </p:blipFill>
        <p:spPr>
          <a:xfrm rot="21348944">
            <a:off x="8805330" y="2921220"/>
            <a:ext cx="3156629" cy="1949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359">
            <a:off x="6838637" y="4750828"/>
            <a:ext cx="3045079" cy="1712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61572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93057" cy="685859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0978">
            <a:off x="6591496" y="4189183"/>
            <a:ext cx="4152721" cy="2335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01" r="21653" b="15484"/>
          <a:stretch/>
        </p:blipFill>
        <p:spPr>
          <a:xfrm rot="21139060">
            <a:off x="459209" y="1481070"/>
            <a:ext cx="3676636" cy="2333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4" r="15937"/>
          <a:stretch/>
        </p:blipFill>
        <p:spPr>
          <a:xfrm rot="201406">
            <a:off x="397373" y="4053721"/>
            <a:ext cx="3498698" cy="253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" r="9008"/>
          <a:stretch/>
        </p:blipFill>
        <p:spPr>
          <a:xfrm rot="5772607">
            <a:off x="3285539" y="2893823"/>
            <a:ext cx="3052291" cy="1938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7019">
            <a:off x="7995231" y="2099582"/>
            <a:ext cx="3707664" cy="2085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 rot="21214229">
            <a:off x="-64899" y="525828"/>
            <a:ext cx="68096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Фестиваль английской песни</a:t>
            </a:r>
            <a:endParaRPr lang="ru-RU" sz="40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342294">
            <a:off x="7931869" y="881313"/>
            <a:ext cx="42241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Чайные посиделки </a:t>
            </a:r>
          </a:p>
          <a:p>
            <a:pPr lvl="0" algn="ctr"/>
            <a:r>
              <a:rPr lang="ru-RU" sz="3600" b="1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</a:rPr>
              <a:t>у Шляпочника</a:t>
            </a:r>
            <a:endParaRPr lang="ru-RU" sz="3600" b="1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21285" y="6297769"/>
            <a:ext cx="1094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8" action="ppaction://hlinksldjump"/>
              </a:rPr>
              <a:t>back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16437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819" y="5975797"/>
            <a:ext cx="946181" cy="8822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0603674">
            <a:off x="-321416" y="494589"/>
            <a:ext cx="62980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Клуб любителей </a:t>
            </a:r>
          </a:p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иностранного языка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398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674" y="413969"/>
            <a:ext cx="10315326" cy="644403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4548" y="1558492"/>
            <a:ext cx="80729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Эффективное использование школьных будней для развития творческих способностей и повышение интереса к изучению дисциплины «Иностранный язык»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95192" y="413969"/>
            <a:ext cx="514916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Актуальность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023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15" y="413196"/>
            <a:ext cx="10311685" cy="64448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4857" y="1139540"/>
            <a:ext cx="82698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школе мотивирующей образовательной среды для повышения интереса к изучению иностранных языков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7520" y="31544"/>
            <a:ext cx="224632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Цель: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97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674" y="413969"/>
            <a:ext cx="10315326" cy="64440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13271" y="251866"/>
            <a:ext cx="30396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Задачи:</a:t>
            </a:r>
            <a:endParaRPr lang="ru-RU" sz="6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737" y="1442229"/>
            <a:ext cx="683868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180340" algn="l"/>
                <a:tab pos="630555" algn="l"/>
                <a:tab pos="810260" algn="l"/>
              </a:tabLs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создать условия для повышения познавательного интереса, расширения способов творческой самореализации и выявления одаренных детей;</a:t>
            </a: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180340" algn="l"/>
                <a:tab pos="630555" algn="l"/>
                <a:tab pos="810260" algn="l"/>
              </a:tabLs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разработать и провести мероприятия с привлечением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коллег</a:t>
            </a:r>
            <a:r>
              <a:rPr 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 </a:t>
            </a:r>
            <a:r>
              <a:rPr lang="ru-RU" sz="360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из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ourier New" panose="02070309020205020404" pitchFamily="49" charset="0"/>
                <a:cs typeface="Times New Roman" panose="02020603050405020304" pitchFamily="18" charset="0"/>
              </a:rPr>
              <a:t>ШМО.</a:t>
            </a:r>
            <a:endParaRPr lang="ru-RU" sz="36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ourier New" panose="02070309020205020404" pitchFamily="49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328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2197"/>
            <a:ext cx="12192000" cy="6858000"/>
          </a:xfrm>
          <a:prstGeom prst="rect">
            <a:avLst/>
          </a:prstGeom>
        </p:spPr>
      </p:pic>
      <p:sp>
        <p:nvSpPr>
          <p:cNvPr id="8" name="Полилиния 7"/>
          <p:cNvSpPr/>
          <p:nvPr/>
        </p:nvSpPr>
        <p:spPr>
          <a:xfrm>
            <a:off x="306882" y="6413679"/>
            <a:ext cx="1895405" cy="412124"/>
          </a:xfrm>
          <a:custGeom>
            <a:avLst/>
            <a:gdLst>
              <a:gd name="connsiteX0" fmla="*/ 15090 w 1895405"/>
              <a:gd name="connsiteY0" fmla="*/ 270456 h 412124"/>
              <a:gd name="connsiteX1" fmla="*/ 79484 w 1895405"/>
              <a:gd name="connsiteY1" fmla="*/ 244698 h 412124"/>
              <a:gd name="connsiteX2" fmla="*/ 118121 w 1895405"/>
              <a:gd name="connsiteY2" fmla="*/ 218941 h 412124"/>
              <a:gd name="connsiteX3" fmla="*/ 208273 w 1895405"/>
              <a:gd name="connsiteY3" fmla="*/ 193183 h 412124"/>
              <a:gd name="connsiteX4" fmla="*/ 246910 w 1895405"/>
              <a:gd name="connsiteY4" fmla="*/ 167425 h 412124"/>
              <a:gd name="connsiteX5" fmla="*/ 1058279 w 1895405"/>
              <a:gd name="connsiteY5" fmla="*/ 154546 h 412124"/>
              <a:gd name="connsiteX6" fmla="*/ 1135552 w 1895405"/>
              <a:gd name="connsiteY6" fmla="*/ 77273 h 412124"/>
              <a:gd name="connsiteX7" fmla="*/ 1212825 w 1895405"/>
              <a:gd name="connsiteY7" fmla="*/ 38636 h 412124"/>
              <a:gd name="connsiteX8" fmla="*/ 1302977 w 1895405"/>
              <a:gd name="connsiteY8" fmla="*/ 0 h 412124"/>
              <a:gd name="connsiteX9" fmla="*/ 1431766 w 1895405"/>
              <a:gd name="connsiteY9" fmla="*/ 12879 h 412124"/>
              <a:gd name="connsiteX10" fmla="*/ 1470403 w 1895405"/>
              <a:gd name="connsiteY10" fmla="*/ 25758 h 412124"/>
              <a:gd name="connsiteX11" fmla="*/ 1483281 w 1895405"/>
              <a:gd name="connsiteY11" fmla="*/ 64394 h 412124"/>
              <a:gd name="connsiteX12" fmla="*/ 1560555 w 1895405"/>
              <a:gd name="connsiteY12" fmla="*/ 115910 h 412124"/>
              <a:gd name="connsiteX13" fmla="*/ 1689343 w 1895405"/>
              <a:gd name="connsiteY13" fmla="*/ 154546 h 412124"/>
              <a:gd name="connsiteX14" fmla="*/ 1779495 w 1895405"/>
              <a:gd name="connsiteY14" fmla="*/ 180304 h 412124"/>
              <a:gd name="connsiteX15" fmla="*/ 1831011 w 1895405"/>
              <a:gd name="connsiteY15" fmla="*/ 244698 h 412124"/>
              <a:gd name="connsiteX16" fmla="*/ 1869648 w 1895405"/>
              <a:gd name="connsiteY16" fmla="*/ 283335 h 412124"/>
              <a:gd name="connsiteX17" fmla="*/ 1895405 w 1895405"/>
              <a:gd name="connsiteY17" fmla="*/ 321972 h 412124"/>
              <a:gd name="connsiteX18" fmla="*/ 1856769 w 1895405"/>
              <a:gd name="connsiteY18" fmla="*/ 347729 h 412124"/>
              <a:gd name="connsiteX19" fmla="*/ 1831011 w 1895405"/>
              <a:gd name="connsiteY19" fmla="*/ 386366 h 412124"/>
              <a:gd name="connsiteX20" fmla="*/ 1753738 w 1895405"/>
              <a:gd name="connsiteY20" fmla="*/ 412124 h 412124"/>
              <a:gd name="connsiteX21" fmla="*/ 1290098 w 1895405"/>
              <a:gd name="connsiteY21" fmla="*/ 399245 h 412124"/>
              <a:gd name="connsiteX22" fmla="*/ 1225704 w 1895405"/>
              <a:gd name="connsiteY22" fmla="*/ 386366 h 412124"/>
              <a:gd name="connsiteX23" fmla="*/ 1109794 w 1895405"/>
              <a:gd name="connsiteY23" fmla="*/ 347729 h 412124"/>
              <a:gd name="connsiteX24" fmla="*/ 1071157 w 1895405"/>
              <a:gd name="connsiteY24" fmla="*/ 334851 h 412124"/>
              <a:gd name="connsiteX25" fmla="*/ 646155 w 1895405"/>
              <a:gd name="connsiteY25" fmla="*/ 309093 h 412124"/>
              <a:gd name="connsiteX26" fmla="*/ 388577 w 1895405"/>
              <a:gd name="connsiteY26" fmla="*/ 296214 h 412124"/>
              <a:gd name="connsiteX27" fmla="*/ 15090 w 1895405"/>
              <a:gd name="connsiteY27" fmla="*/ 270456 h 41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895405" h="412124">
                <a:moveTo>
                  <a:pt x="15090" y="270456"/>
                </a:moveTo>
                <a:cubicBezTo>
                  <a:pt x="-36425" y="261870"/>
                  <a:pt x="58806" y="255037"/>
                  <a:pt x="79484" y="244698"/>
                </a:cubicBezTo>
                <a:cubicBezTo>
                  <a:pt x="93328" y="237776"/>
                  <a:pt x="103894" y="225038"/>
                  <a:pt x="118121" y="218941"/>
                </a:cubicBezTo>
                <a:cubicBezTo>
                  <a:pt x="175882" y="194187"/>
                  <a:pt x="158155" y="218242"/>
                  <a:pt x="208273" y="193183"/>
                </a:cubicBezTo>
                <a:cubicBezTo>
                  <a:pt x="222118" y="186261"/>
                  <a:pt x="231447" y="168128"/>
                  <a:pt x="246910" y="167425"/>
                </a:cubicBezTo>
                <a:cubicBezTo>
                  <a:pt x="517121" y="155143"/>
                  <a:pt x="787823" y="158839"/>
                  <a:pt x="1058279" y="154546"/>
                </a:cubicBezTo>
                <a:cubicBezTo>
                  <a:pt x="1084037" y="128788"/>
                  <a:pt x="1105243" y="97479"/>
                  <a:pt x="1135552" y="77273"/>
                </a:cubicBezTo>
                <a:cubicBezTo>
                  <a:pt x="1246262" y="3464"/>
                  <a:pt x="1106197" y="91949"/>
                  <a:pt x="1212825" y="38636"/>
                </a:cubicBezTo>
                <a:cubicBezTo>
                  <a:pt x="1301766" y="-5833"/>
                  <a:pt x="1195763" y="26804"/>
                  <a:pt x="1302977" y="0"/>
                </a:cubicBezTo>
                <a:cubicBezTo>
                  <a:pt x="1345907" y="4293"/>
                  <a:pt x="1389124" y="6319"/>
                  <a:pt x="1431766" y="12879"/>
                </a:cubicBezTo>
                <a:cubicBezTo>
                  <a:pt x="1445184" y="14943"/>
                  <a:pt x="1460804" y="16159"/>
                  <a:pt x="1470403" y="25758"/>
                </a:cubicBezTo>
                <a:cubicBezTo>
                  <a:pt x="1480002" y="35357"/>
                  <a:pt x="1473682" y="54795"/>
                  <a:pt x="1483281" y="64394"/>
                </a:cubicBezTo>
                <a:cubicBezTo>
                  <a:pt x="1505171" y="86284"/>
                  <a:pt x="1531186" y="106121"/>
                  <a:pt x="1560555" y="115910"/>
                </a:cubicBezTo>
                <a:cubicBezTo>
                  <a:pt x="1744206" y="177126"/>
                  <a:pt x="1553085" y="115615"/>
                  <a:pt x="1689343" y="154546"/>
                </a:cubicBezTo>
                <a:cubicBezTo>
                  <a:pt x="1818676" y="191499"/>
                  <a:pt x="1618453" y="140043"/>
                  <a:pt x="1779495" y="180304"/>
                </a:cubicBezTo>
                <a:cubicBezTo>
                  <a:pt x="1865905" y="237911"/>
                  <a:pt x="1781245" y="170049"/>
                  <a:pt x="1831011" y="244698"/>
                </a:cubicBezTo>
                <a:cubicBezTo>
                  <a:pt x="1841114" y="259853"/>
                  <a:pt x="1857988" y="269343"/>
                  <a:pt x="1869648" y="283335"/>
                </a:cubicBezTo>
                <a:cubicBezTo>
                  <a:pt x="1879557" y="295226"/>
                  <a:pt x="1886819" y="309093"/>
                  <a:pt x="1895405" y="321972"/>
                </a:cubicBezTo>
                <a:cubicBezTo>
                  <a:pt x="1882526" y="330558"/>
                  <a:pt x="1867714" y="336784"/>
                  <a:pt x="1856769" y="347729"/>
                </a:cubicBezTo>
                <a:cubicBezTo>
                  <a:pt x="1845824" y="358674"/>
                  <a:pt x="1844137" y="378162"/>
                  <a:pt x="1831011" y="386366"/>
                </a:cubicBezTo>
                <a:cubicBezTo>
                  <a:pt x="1807987" y="400756"/>
                  <a:pt x="1753738" y="412124"/>
                  <a:pt x="1753738" y="412124"/>
                </a:cubicBezTo>
                <a:cubicBezTo>
                  <a:pt x="1599191" y="407831"/>
                  <a:pt x="1444521" y="406778"/>
                  <a:pt x="1290098" y="399245"/>
                </a:cubicBezTo>
                <a:cubicBezTo>
                  <a:pt x="1268234" y="398178"/>
                  <a:pt x="1246822" y="392126"/>
                  <a:pt x="1225704" y="386366"/>
                </a:cubicBezTo>
                <a:cubicBezTo>
                  <a:pt x="1225702" y="386365"/>
                  <a:pt x="1129113" y="354168"/>
                  <a:pt x="1109794" y="347729"/>
                </a:cubicBezTo>
                <a:cubicBezTo>
                  <a:pt x="1096915" y="343436"/>
                  <a:pt x="1084702" y="335754"/>
                  <a:pt x="1071157" y="334851"/>
                </a:cubicBezTo>
                <a:lnTo>
                  <a:pt x="646155" y="309093"/>
                </a:lnTo>
                <a:cubicBezTo>
                  <a:pt x="560307" y="304575"/>
                  <a:pt x="474525" y="298005"/>
                  <a:pt x="388577" y="296214"/>
                </a:cubicBezTo>
                <a:cubicBezTo>
                  <a:pt x="268400" y="293710"/>
                  <a:pt x="66605" y="279042"/>
                  <a:pt x="15090" y="27045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96195" y="246369"/>
            <a:ext cx="772732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g.happy-giraffe.ru/v2/thumbs/e26e4ffdce15f4bc6711c767ffa68dac/50/6e/7b4986cf634ffcd520ed17ed9f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24" y="1446698"/>
            <a:ext cx="4720612" cy="47206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2512220">
            <a:off x="4072577" y="1867894"/>
            <a:ext cx="2673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 action="ppaction://hlinksldjump"/>
              </a:rPr>
              <a:t>о</a:t>
            </a:r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 action="ppaction://hlinksldjump"/>
              </a:rPr>
              <a:t>ктябрь-ноябрь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350775">
            <a:off x="4002641" y="5124273"/>
            <a:ext cx="26954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 action="ppaction://hlinksldjump"/>
              </a:rPr>
              <a:t>д</a:t>
            </a:r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6" action="ppaction://hlinksldjump"/>
              </a:rPr>
              <a:t>екабрь-январь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920381">
            <a:off x="469878" y="5357077"/>
            <a:ext cx="216277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 action="ppaction://hlinksldjump"/>
              </a:rPr>
              <a:t>я</a:t>
            </a:r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7" action="ppaction://hlinksldjump"/>
              </a:rPr>
              <a:t>нварь-март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9153134">
            <a:off x="403462" y="1686687"/>
            <a:ext cx="21666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8" action="ppaction://hlinksldjump"/>
              </a:rPr>
              <a:t>март-апрель</a:t>
            </a:r>
            <a:endParaRPr lang="ru-RU" sz="2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6225" y="4703855"/>
            <a:ext cx="3026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hlinkClick r:id="rId9" action="ppaction://hlinksldjump"/>
              </a:rPr>
              <a:t>В течение года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13721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0315" y="413196"/>
            <a:ext cx="10311685" cy="644480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3777" y="773275"/>
            <a:ext cx="8505855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за внимание </a:t>
            </a:r>
          </a:p>
          <a:p>
            <a:pPr algn="ctr"/>
            <a:r>
              <a:rPr lang="ru-RU" sz="6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</a:t>
            </a:r>
          </a:p>
          <a:p>
            <a:pPr algn="ctr"/>
            <a:r>
              <a:rPr lang="ru-RU" sz="6000" b="1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творческих Вам успехов!</a:t>
            </a:r>
            <a:endParaRPr lang="ru-RU" sz="6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031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78358" y="-110716"/>
            <a:ext cx="72746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Literature Living-room</a:t>
            </a:r>
          </a:p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Литературная гостиная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0079">
            <a:off x="483821" y="1980973"/>
            <a:ext cx="4043448" cy="2695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691">
            <a:off x="7459246" y="2152329"/>
            <a:ext cx="4187592" cy="2791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456" y="4125191"/>
            <a:ext cx="3893522" cy="25956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0959921" y="6323527"/>
            <a:ext cx="109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6" action="ppaction://hlinksldjump"/>
              </a:rPr>
              <a:t>back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942830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56293" y="83086"/>
            <a:ext cx="7679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Конкурс-смотр плакатов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3189">
            <a:off x="427056" y="1605072"/>
            <a:ext cx="5991584" cy="3370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5199">
            <a:off x="5845222" y="2829580"/>
            <a:ext cx="5924807" cy="3332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760484" y="6286143"/>
            <a:ext cx="1133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hlinkClick r:id="rId5" action="ppaction://hlinksldjump"/>
              </a:rPr>
              <a:t>back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995197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151</Words>
  <Application>Microsoft Office PowerPoint</Application>
  <PresentationFormat>Широкоэкранный</PresentationFormat>
  <Paragraphs>46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Грачева</dc:creator>
  <cp:lastModifiedBy>Анастасия Грачева</cp:lastModifiedBy>
  <cp:revision>50</cp:revision>
  <dcterms:created xsi:type="dcterms:W3CDTF">2016-08-17T13:59:23Z</dcterms:created>
  <dcterms:modified xsi:type="dcterms:W3CDTF">2017-03-21T22:51:27Z</dcterms:modified>
</cp:coreProperties>
</file>