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media/image1.png" ContentType="image/png"/>
  <Override PartName="/ppt/media/image2.png" ContentType="image/png"/>
  <Override PartName="/ppt/media/image17.jpeg" ContentType="image/jpeg"/>
  <Override PartName="/ppt/media/image3.png" ContentType="image/png"/>
  <Override PartName="/ppt/media/image4.png" ContentType="image/png"/>
  <Override PartName="/ppt/media/image5.jpeg" ContentType="image/jpeg"/>
  <Override PartName="/ppt/media/image7.png" ContentType="image/png"/>
  <Override PartName="/ppt/media/image6.png" ContentType="image/png"/>
  <Override PartName="/ppt/media/image8.png" ContentType="image/png"/>
  <Override PartName="/ppt/media/image9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png" ContentType="image/png"/>
  <Override PartName="/ppt/media/image18.jpeg" ContentType="image/jpeg"/>
  <Override PartName="/ppt/media/image19.jpeg" ContentType="image/jpeg"/>
  <Override PartName="/ppt/media/image20.png" ContentType="image/png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DCDDCE9A-5ABB-470C-9E62-C3549BAC8467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C3688681-C61A-4E52-8264-E64BA20C4ABE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0B81868C-56A4-409D-810B-31DE62CC7AA5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4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910748C6-D1A3-4DC0-A868-6A1634B67394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CBE6AADE-1065-481E-9767-7BF8F7851E5B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CF05410F-6084-427E-9542-32463C6B25DB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474AF395-5789-4D2B-ABC2-14BE6C31BDAB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C3465D90-D2DB-482E-AA74-D88BA3C53367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4726BF2A-0470-4363-B12B-41BB69DF7BFB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252F0AAE-1346-4734-BF85-02AFC427AE82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FC069A9B-BFEB-4FD0-B596-4E49D05D9F04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680C55B1-91A5-4633-A909-C51A5622BAB4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ACF5F49E-3306-489E-A450-05180C9E58B2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05164171-F5E3-4D90-988A-9E15E31AB8DC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B01229AB-DC81-41B4-9A48-D5CC888D73C1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2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3FDF1863-1461-47BB-A417-1C7AC908BF37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6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7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8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9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90B67A97-8DA4-4AE0-9BF3-6B85A417FA22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1E645A09-B7E7-408C-BB5D-1DAAF7D9E097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75783B40-87B0-4A2E-8C1E-94B81A08E31C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19EEF369-B24E-4CC2-ABC0-999A6991AA62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F7562446-F1B5-47C4-87D1-2D03D7102DD6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B1EE2DE8-2592-4347-9988-BF093AEFF7B9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2C9B0E35-124D-43F1-BD9F-D352554DDA46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FAD34ADE-9498-4F64-BEA7-EE9290AF93EA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1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0A751508-4842-4F3C-B688-906B8337EF26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5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19E45DF0-8BD6-4B39-83A6-586CA72A123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5BA8E909-FB1A-42AF-9CA1-4FF7ABE404D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22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56A693BF-C7F3-40C2-89D7-C680251FFFA2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2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2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27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7F7AC028-9AB8-4C4F-9DD6-DBB21307EC8D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0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1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2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3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4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AB456556-3435-4E55-A632-58D5D3C8ECD3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2874D1CB-B636-4909-9F3F-272BA0B5B10D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B51C2434-05C6-4AA3-BB51-63E8CAF92300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4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3F4250CC-BE72-4B6E-9495-5EB49C5EEB38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B9B26B64-A68B-4196-9F13-C680020F5CD1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49313F3F-DECB-4B9C-9351-6A18B2BCE67F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27DEA2D6-C83F-405D-9F7D-4A17743E93E2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D52DC400-2024-4455-8F5C-21577E8B7042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5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5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5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CF57AE7D-2637-4585-8F93-CC32B6B08231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5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5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57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55CD0A18-F9B6-4A0F-B180-98408B31050A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6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61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51AE5D32-265B-4FF0-BD78-D3AACC751B37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6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64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2EEF514A-9A73-4F28-B3D0-CA4A1ABB4AA6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6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6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68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69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EA233DCF-78F6-4EE8-9E3F-4F02E0F87D5D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7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72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73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74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75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76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E9BD2B71-150A-4F79-804D-1379388C5E8B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7ADE7A60-8920-44AC-8B21-B0481357A69D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1732F91B-9643-4C71-9B7B-412BA6B26D25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D6E8AB12-7210-49BC-9825-7C0AD84D365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2A9A0319-FD33-4D33-B53E-0BBFC07016C6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3D94DB9B-566A-4422-9B20-D9A405ED0D41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e3ded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Скругленный прямоугольник 9"/>
          <p:cNvSpPr/>
          <p:nvPr/>
        </p:nvSpPr>
        <p:spPr>
          <a:xfrm>
            <a:off x="304920" y="328680"/>
            <a:ext cx="8531640" cy="6196320"/>
          </a:xfrm>
          <a:custGeom>
            <a:avLst/>
            <a:gdLst/>
            <a:ahLst/>
            <a:rect l="l" t="t" r="r" b="b"/>
            <a:pathLst>
              <a:path w="29739" h="21600">
                <a:moveTo>
                  <a:pt x="449" y="0"/>
                </a:moveTo>
                <a:arcTo wR="449" hR="449" stAng="16200000" swAng="-5400000"/>
                <a:lnTo>
                  <a:pt x="0" y="21151"/>
                </a:lnTo>
                <a:arcTo wR="449" hR="449" stAng="10800000" swAng="-5400000"/>
                <a:lnTo>
                  <a:pt x="29290" y="21600"/>
                </a:lnTo>
                <a:arcTo wR="7690" hR="449" stAng="5400000" swAng="5400000"/>
                <a:lnTo>
                  <a:pt x="21600" y="449"/>
                </a:lnTo>
                <a:arcTo wR="7690" hR="449" stAng="10800000" swAng="5400000"/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dadada"/>
              </a:gs>
            </a:gsLst>
            <a:lin ang="5400000"/>
          </a:gradFill>
          <a:ln cap="rnd" w="2160">
            <a:solidFill>
              <a:srgbClr val="a4a3a3"/>
            </a:solidFill>
            <a:miter/>
          </a:ln>
          <a:effectLst>
            <a:outerShdw blurRad="0" dir="5400000" dist="50760" rotWithShape="0">
              <a:srgbClr val="000000">
                <a:alpha val="25000"/>
              </a:srgbClr>
            </a:outerShdw>
          </a:effectLst>
        </p:spPr>
        <p:style>
          <a:lnRef idx="0"/>
          <a:fillRef idx="0"/>
          <a:effectRef idx="0"/>
          <a:fontRef idx="minor"/>
        </p:style>
      </p:sp>
      <p:grpSp>
        <p:nvGrpSpPr>
          <p:cNvPr id="1" name="Скругленный прямоугольник 10"/>
          <p:cNvGrpSpPr/>
          <p:nvPr/>
        </p:nvGrpSpPr>
        <p:grpSpPr>
          <a:xfrm>
            <a:off x="414360" y="426960"/>
            <a:ext cx="8314200" cy="3120120"/>
            <a:chOff x="414360" y="426960"/>
            <a:chExt cx="8314200" cy="3120120"/>
          </a:xfrm>
        </p:grpSpPr>
        <p:pic>
          <p:nvPicPr>
            <p:cNvPr id="2" name="Скругленный прямоугольник 10" descr=""/>
            <p:cNvPicPr/>
            <p:nvPr/>
          </p:nvPicPr>
          <p:blipFill>
            <a:blip r:embed="rId2"/>
            <a:stretch/>
          </p:blipFill>
          <p:spPr>
            <a:xfrm>
              <a:off x="414360" y="426960"/>
              <a:ext cx="8314200" cy="312012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3" name=""/>
            <p:cNvSpPr/>
            <p:nvPr/>
          </p:nvSpPr>
          <p:spPr>
            <a:xfrm>
              <a:off x="460440" y="476280"/>
              <a:ext cx="8222040" cy="302472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4" name="PlaceHolder 1"/>
          <p:cNvSpPr>
            <a:spLocks noGrp="1"/>
          </p:cNvSpPr>
          <p:nvPr>
            <p:ph type="ftr" idx="1"/>
          </p:nvPr>
        </p:nvSpPr>
        <p:spPr>
          <a:xfrm>
            <a:off x="6062760" y="6111360"/>
            <a:ext cx="228492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b">
            <a:noAutofit/>
          </a:bodyPr>
          <a:lstStyle>
            <a:lvl1pPr>
              <a:lnSpc>
                <a:spcPct val="100000"/>
              </a:lnSpc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  <a:defRPr b="0" lang="ru-RU" sz="1000" spc="-1" strike="noStrike">
                <a:solidFill>
                  <a:srgbClr val="a7a399"/>
                </a:solidFill>
                <a:latin typeface="Verdana"/>
              </a:defRPr>
            </a:lvl1pPr>
          </a:lstStyle>
          <a:p>
            <a:pPr>
              <a:lnSpc>
                <a:spcPct val="100000"/>
              </a:lnSpc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ru-RU" sz="1000" spc="-1" strike="noStrike">
                <a:solidFill>
                  <a:srgbClr val="a7a399"/>
                </a:solidFill>
                <a:latin typeface="Verdana"/>
              </a:rPr>
              <a:t>&lt;нижний колонтитул&gt;</a:t>
            </a:r>
            <a:endParaRPr b="0" lang="ru-RU" sz="1000" spc="-1" strike="noStrike">
              <a:latin typeface="Times New Roman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ldNum" idx="2"/>
          </p:nvPr>
        </p:nvSpPr>
        <p:spPr>
          <a:xfrm>
            <a:off x="8348760" y="6111360"/>
            <a:ext cx="45612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  <a:defRPr b="0" lang="ru-RU" sz="1000" spc="-1" strike="noStrike">
                <a:solidFill>
                  <a:srgbClr val="a7a399"/>
                </a:solidFill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DAB18C8D-CC0C-44D9-973D-8CE093699038}" type="slidenum">
              <a:rPr b="0" lang="ru-RU" sz="1000" spc="-1" strike="noStrike">
                <a:solidFill>
                  <a:srgbClr val="a7a399"/>
                </a:solidFill>
                <a:latin typeface="Times New Roman"/>
              </a:rPr>
              <a:t>&lt;номер&gt;</a:t>
            </a:fld>
            <a:endParaRPr b="0" lang="ru-RU" sz="1000" spc="-1" strike="noStrike">
              <a:latin typeface="Times New Roman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dt" idx="3"/>
          </p:nvPr>
        </p:nvSpPr>
        <p:spPr>
          <a:xfrm>
            <a:off x="3776760" y="6111360"/>
            <a:ext cx="228492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b">
            <a:noAutofit/>
          </a:bodyPr>
          <a:lstStyle>
            <a:lvl1pPr>
              <a:defRPr b="0" lang="ru-RU" sz="1400" spc="-1" strike="noStrike">
                <a:latin typeface="Times New Roman"/>
              </a:defRPr>
            </a:lvl1pPr>
          </a:lstStyle>
          <a:p>
            <a:r>
              <a:rPr b="0" lang="ru-RU" sz="1400" spc="-1" strike="noStrike">
                <a:latin typeface="Times New Roman"/>
              </a:rPr>
              <a:t>&lt;дата/время&gt;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8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e3ded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Скругленный прямоугольник 6"/>
          <p:cNvSpPr/>
          <p:nvPr/>
        </p:nvSpPr>
        <p:spPr>
          <a:xfrm>
            <a:off x="304920" y="328680"/>
            <a:ext cx="8531640" cy="6196320"/>
          </a:xfrm>
          <a:custGeom>
            <a:avLst/>
            <a:gdLst/>
            <a:ahLst/>
            <a:rect l="l" t="t" r="r" b="b"/>
            <a:pathLst>
              <a:path w="29739" h="21600">
                <a:moveTo>
                  <a:pt x="449" y="0"/>
                </a:moveTo>
                <a:arcTo wR="449" hR="449" stAng="16200000" swAng="-5400000"/>
                <a:lnTo>
                  <a:pt x="0" y="21151"/>
                </a:lnTo>
                <a:arcTo wR="449" hR="449" stAng="10800000" swAng="-5400000"/>
                <a:lnTo>
                  <a:pt x="29290" y="21600"/>
                </a:lnTo>
                <a:arcTo wR="7690" hR="449" stAng="5400000" swAng="5400000"/>
                <a:lnTo>
                  <a:pt x="21600" y="449"/>
                </a:lnTo>
                <a:arcTo wR="7690" hR="449" stAng="10800000" swAng="5400000"/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dadada"/>
              </a:gs>
            </a:gsLst>
            <a:lin ang="5400000"/>
          </a:gradFill>
          <a:ln cap="rnd" w="2160">
            <a:solidFill>
              <a:srgbClr val="a4a3a3"/>
            </a:solidFill>
            <a:miter/>
          </a:ln>
          <a:effectLst>
            <a:outerShdw blurRad="0" dir="5400000" dist="50760" rotWithShape="0">
              <a:srgbClr val="000000">
                <a:alpha val="25000"/>
              </a:srgbClr>
            </a:outerShdw>
          </a:effectLst>
        </p:spPr>
        <p:style>
          <a:lnRef idx="0"/>
          <a:fillRef idx="0"/>
          <a:effectRef idx="0"/>
          <a:fontRef idx="minor"/>
        </p:style>
      </p:sp>
      <p:grpSp>
        <p:nvGrpSpPr>
          <p:cNvPr id="46" name="Скругленный прямоугольник 8"/>
          <p:cNvGrpSpPr/>
          <p:nvPr/>
        </p:nvGrpSpPr>
        <p:grpSpPr>
          <a:xfrm>
            <a:off x="414360" y="426960"/>
            <a:ext cx="8314200" cy="5496480"/>
            <a:chOff x="414360" y="426960"/>
            <a:chExt cx="8314200" cy="5496480"/>
          </a:xfrm>
        </p:grpSpPr>
        <p:pic>
          <p:nvPicPr>
            <p:cNvPr id="47" name="Скругленный прямоугольник 8" descr=""/>
            <p:cNvPicPr/>
            <p:nvPr/>
          </p:nvPicPr>
          <p:blipFill>
            <a:blip r:embed="rId2"/>
            <a:stretch/>
          </p:blipFill>
          <p:spPr>
            <a:xfrm>
              <a:off x="414360" y="426960"/>
              <a:ext cx="8314200" cy="549648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48" name=""/>
            <p:cNvSpPr/>
            <p:nvPr/>
          </p:nvSpPr>
          <p:spPr>
            <a:xfrm>
              <a:off x="452520" y="468360"/>
              <a:ext cx="8237880" cy="541692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49" name="PlaceHolder 1"/>
          <p:cNvSpPr>
            <a:spLocks noGrp="1"/>
          </p:cNvSpPr>
          <p:nvPr>
            <p:ph type="ftr" idx="4"/>
          </p:nvPr>
        </p:nvSpPr>
        <p:spPr>
          <a:xfrm>
            <a:off x="6062760" y="6111360"/>
            <a:ext cx="228492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b">
            <a:noAutofit/>
          </a:bodyPr>
          <a:lstStyle>
            <a:lvl1pPr>
              <a:lnSpc>
                <a:spcPct val="100000"/>
              </a:lnSpc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  <a:defRPr b="0" lang="ru-RU" sz="1000" spc="-1" strike="noStrike">
                <a:solidFill>
                  <a:srgbClr val="a7a399"/>
                </a:solidFill>
                <a:latin typeface="Verdana"/>
              </a:defRPr>
            </a:lvl1pPr>
          </a:lstStyle>
          <a:p>
            <a:pPr>
              <a:lnSpc>
                <a:spcPct val="100000"/>
              </a:lnSpc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ru-RU" sz="1000" spc="-1" strike="noStrike">
                <a:solidFill>
                  <a:srgbClr val="a7a399"/>
                </a:solidFill>
                <a:latin typeface="Verdana"/>
              </a:rPr>
              <a:t>&lt;нижний колонтитул&gt;</a:t>
            </a:r>
            <a:endParaRPr b="0" lang="ru-RU" sz="1000" spc="-1" strike="noStrike">
              <a:latin typeface="Times New Roman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sldNum" idx="5"/>
          </p:nvPr>
        </p:nvSpPr>
        <p:spPr>
          <a:xfrm>
            <a:off x="8348760" y="6111360"/>
            <a:ext cx="45612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  <a:defRPr b="0" lang="ru-RU" sz="1000" spc="-1" strike="noStrike">
                <a:solidFill>
                  <a:srgbClr val="a7a399"/>
                </a:solidFill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19991E95-BC0E-4C6E-AA74-6BF590B83507}" type="slidenum">
              <a:rPr b="0" lang="ru-RU" sz="1000" spc="-1" strike="noStrike">
                <a:solidFill>
                  <a:srgbClr val="a7a399"/>
                </a:solidFill>
                <a:latin typeface="Times New Roman"/>
              </a:rPr>
              <a:t>&lt;номер&gt;</a:t>
            </a:fld>
            <a:endParaRPr b="0" lang="ru-RU" sz="1000" spc="-1" strike="noStrike">
              <a:latin typeface="Times New Roman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dt" idx="6"/>
          </p:nvPr>
        </p:nvSpPr>
        <p:spPr>
          <a:xfrm>
            <a:off x="3776760" y="6111360"/>
            <a:ext cx="228492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b">
            <a:noAutofit/>
          </a:bodyPr>
          <a:lstStyle>
            <a:lvl1pPr>
              <a:defRPr b="0" lang="ru-RU" sz="1400" spc="-1" strike="noStrike">
                <a:latin typeface="Times New Roman"/>
              </a:defRPr>
            </a:lvl1pPr>
          </a:lstStyle>
          <a:p>
            <a:r>
              <a:rPr b="0" lang="ru-RU" sz="1400" spc="-1" strike="noStrike">
                <a:latin typeface="Times New Roman"/>
              </a:rPr>
              <a:t>&lt;дата/время&gt;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53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e3ded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Скругленный прямоугольник 9"/>
          <p:cNvSpPr/>
          <p:nvPr/>
        </p:nvSpPr>
        <p:spPr>
          <a:xfrm>
            <a:off x="304920" y="328680"/>
            <a:ext cx="8531640" cy="6196320"/>
          </a:xfrm>
          <a:custGeom>
            <a:avLst/>
            <a:gdLst/>
            <a:ahLst/>
            <a:rect l="l" t="t" r="r" b="b"/>
            <a:pathLst>
              <a:path w="29739" h="21600">
                <a:moveTo>
                  <a:pt x="449" y="0"/>
                </a:moveTo>
                <a:arcTo wR="449" hR="449" stAng="16200000" swAng="-5400000"/>
                <a:lnTo>
                  <a:pt x="0" y="21151"/>
                </a:lnTo>
                <a:arcTo wR="449" hR="449" stAng="10800000" swAng="-5400000"/>
                <a:lnTo>
                  <a:pt x="29290" y="21600"/>
                </a:lnTo>
                <a:arcTo wR="7690" hR="449" stAng="5400000" swAng="5400000"/>
                <a:lnTo>
                  <a:pt x="21600" y="449"/>
                </a:lnTo>
                <a:arcTo wR="7690" hR="449" stAng="10800000" swAng="5400000"/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dadada"/>
              </a:gs>
            </a:gsLst>
            <a:lin ang="5400000"/>
          </a:gradFill>
          <a:ln cap="rnd" w="2160">
            <a:solidFill>
              <a:srgbClr val="a4a3a3"/>
            </a:solidFill>
            <a:miter/>
          </a:ln>
          <a:effectLst>
            <a:outerShdw blurRad="0" dir="5400000" dist="50760" rotWithShape="0">
              <a:srgbClr val="000000">
                <a:alpha val="25000"/>
              </a:srgbClr>
            </a:outerShdw>
          </a:effectLst>
        </p:spPr>
        <p:style>
          <a:lnRef idx="0"/>
          <a:fillRef idx="0"/>
          <a:effectRef idx="0"/>
          <a:fontRef idx="minor"/>
        </p:style>
      </p:sp>
      <p:grpSp>
        <p:nvGrpSpPr>
          <p:cNvPr id="91" name="Скругленный прямоугольник 10"/>
          <p:cNvGrpSpPr/>
          <p:nvPr/>
        </p:nvGrpSpPr>
        <p:grpSpPr>
          <a:xfrm>
            <a:off x="414360" y="426960"/>
            <a:ext cx="8314200" cy="4352040"/>
            <a:chOff x="414360" y="426960"/>
            <a:chExt cx="8314200" cy="4352040"/>
          </a:xfrm>
        </p:grpSpPr>
        <p:pic>
          <p:nvPicPr>
            <p:cNvPr id="92" name="Скругленный прямоугольник 10" descr=""/>
            <p:cNvPicPr/>
            <p:nvPr/>
          </p:nvPicPr>
          <p:blipFill>
            <a:blip r:embed="rId2"/>
            <a:stretch/>
          </p:blipFill>
          <p:spPr>
            <a:xfrm>
              <a:off x="414360" y="426960"/>
              <a:ext cx="8314200" cy="435204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93" name=""/>
            <p:cNvSpPr/>
            <p:nvPr/>
          </p:nvSpPr>
          <p:spPr>
            <a:xfrm>
              <a:off x="446040" y="461880"/>
              <a:ext cx="8250840" cy="428508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94" name="PlaceHolder 1"/>
          <p:cNvSpPr>
            <a:spLocks noGrp="1"/>
          </p:cNvSpPr>
          <p:nvPr>
            <p:ph type="ftr" idx="7"/>
          </p:nvPr>
        </p:nvSpPr>
        <p:spPr>
          <a:xfrm>
            <a:off x="6062760" y="6111360"/>
            <a:ext cx="228492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b">
            <a:noAutofit/>
          </a:bodyPr>
          <a:lstStyle>
            <a:lvl1pPr>
              <a:lnSpc>
                <a:spcPct val="100000"/>
              </a:lnSpc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  <a:defRPr b="0" lang="ru-RU" sz="1000" spc="-1" strike="noStrike">
                <a:solidFill>
                  <a:srgbClr val="a7a399"/>
                </a:solidFill>
                <a:latin typeface="Verdana"/>
              </a:defRPr>
            </a:lvl1pPr>
          </a:lstStyle>
          <a:p>
            <a:pPr>
              <a:lnSpc>
                <a:spcPct val="100000"/>
              </a:lnSpc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ru-RU" sz="1000" spc="-1" strike="noStrike">
                <a:solidFill>
                  <a:srgbClr val="a7a399"/>
                </a:solidFill>
                <a:latin typeface="Verdana"/>
              </a:rPr>
              <a:t>&lt;нижний колонтитул&gt;</a:t>
            </a:r>
            <a:endParaRPr b="0" lang="ru-RU" sz="1000" spc="-1" strike="noStrike">
              <a:latin typeface="Times New Roman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sldNum" idx="8"/>
          </p:nvPr>
        </p:nvSpPr>
        <p:spPr>
          <a:xfrm>
            <a:off x="8348760" y="6111360"/>
            <a:ext cx="45612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  <a:defRPr b="0" lang="ru-RU" sz="1000" spc="-1" strike="noStrike">
                <a:solidFill>
                  <a:srgbClr val="a7a399"/>
                </a:solidFill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DCDD664D-8D80-4D8D-AEDC-DE2AB74CFA63}" type="slidenum">
              <a:rPr b="0" lang="ru-RU" sz="1000" spc="-1" strike="noStrike">
                <a:solidFill>
                  <a:srgbClr val="a7a399"/>
                </a:solidFill>
                <a:latin typeface="Times New Roman"/>
              </a:rPr>
              <a:t>&lt;номер&gt;</a:t>
            </a:fld>
            <a:endParaRPr b="0" lang="ru-RU" sz="1000" spc="-1" strike="noStrike">
              <a:latin typeface="Times New Roman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dt" idx="9"/>
          </p:nvPr>
        </p:nvSpPr>
        <p:spPr>
          <a:xfrm>
            <a:off x="3776760" y="6111360"/>
            <a:ext cx="228492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b">
            <a:noAutofit/>
          </a:bodyPr>
          <a:lstStyle>
            <a:lvl1pPr>
              <a:defRPr b="0" lang="ru-RU" sz="1400" spc="-1" strike="noStrike">
                <a:latin typeface="Times New Roman"/>
              </a:defRPr>
            </a:lvl1pPr>
          </a:lstStyle>
          <a:p>
            <a:r>
              <a:rPr b="0" lang="ru-RU" sz="1400" spc="-1" strike="noStrike">
                <a:latin typeface="Times New Roman"/>
              </a:rPr>
              <a:t>&lt;дата/время&gt;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97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98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e3ded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Скругленный прямоугольник 9"/>
          <p:cNvSpPr/>
          <p:nvPr/>
        </p:nvSpPr>
        <p:spPr>
          <a:xfrm>
            <a:off x="304920" y="328680"/>
            <a:ext cx="8531640" cy="6196320"/>
          </a:xfrm>
          <a:custGeom>
            <a:avLst/>
            <a:gdLst/>
            <a:ahLst/>
            <a:rect l="l" t="t" r="r" b="b"/>
            <a:pathLst>
              <a:path w="29739" h="21600">
                <a:moveTo>
                  <a:pt x="449" y="0"/>
                </a:moveTo>
                <a:arcTo wR="449" hR="449" stAng="16200000" swAng="-5400000"/>
                <a:lnTo>
                  <a:pt x="0" y="21151"/>
                </a:lnTo>
                <a:arcTo wR="449" hR="449" stAng="10800000" swAng="-5400000"/>
                <a:lnTo>
                  <a:pt x="29290" y="21600"/>
                </a:lnTo>
                <a:arcTo wR="7690" hR="449" stAng="5400000" swAng="5400000"/>
                <a:lnTo>
                  <a:pt x="21600" y="449"/>
                </a:lnTo>
                <a:arcTo wR="7690" hR="449" stAng="10800000" swAng="5400000"/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dadada"/>
              </a:gs>
            </a:gsLst>
            <a:lin ang="5400000"/>
          </a:gradFill>
          <a:ln cap="rnd" w="2160">
            <a:solidFill>
              <a:srgbClr val="a4a3a3"/>
            </a:solidFill>
            <a:miter/>
          </a:ln>
          <a:effectLst>
            <a:outerShdw blurRad="0" dir="5400000" dist="50760" rotWithShape="0">
              <a:srgbClr val="000000">
                <a:alpha val="25000"/>
              </a:srgbClr>
            </a:outerShd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136" name="PlaceHolder 1"/>
          <p:cNvSpPr>
            <a:spLocks noGrp="1"/>
          </p:cNvSpPr>
          <p:nvPr>
            <p:ph type="ftr" idx="10"/>
          </p:nvPr>
        </p:nvSpPr>
        <p:spPr>
          <a:xfrm>
            <a:off x="6062760" y="6111360"/>
            <a:ext cx="228492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b">
            <a:noAutofit/>
          </a:bodyPr>
          <a:lstStyle>
            <a:lvl1pPr>
              <a:lnSpc>
                <a:spcPct val="100000"/>
              </a:lnSpc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  <a:defRPr b="0" lang="ru-RU" sz="1000" spc="-1" strike="noStrike">
                <a:solidFill>
                  <a:srgbClr val="a7a399"/>
                </a:solidFill>
                <a:latin typeface="Verdana"/>
              </a:defRPr>
            </a:lvl1pPr>
          </a:lstStyle>
          <a:p>
            <a:pPr>
              <a:lnSpc>
                <a:spcPct val="100000"/>
              </a:lnSpc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ru-RU" sz="1000" spc="-1" strike="noStrike">
                <a:solidFill>
                  <a:srgbClr val="a7a399"/>
                </a:solidFill>
                <a:latin typeface="Verdana"/>
              </a:rPr>
              <a:t>&lt;нижний колонтитул&gt;</a:t>
            </a:r>
            <a:endParaRPr b="0" lang="ru-RU" sz="1000" spc="-1" strike="noStrike">
              <a:latin typeface="Times New Roman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 type="sldNum" idx="11"/>
          </p:nvPr>
        </p:nvSpPr>
        <p:spPr>
          <a:xfrm>
            <a:off x="8348760" y="6111360"/>
            <a:ext cx="45612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  <a:defRPr b="0" lang="ru-RU" sz="1000" spc="-1" strike="noStrike">
                <a:solidFill>
                  <a:srgbClr val="a7a399"/>
                </a:solidFill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2D2C5D5F-2DDD-4408-A199-C5090C06A771}" type="slidenum">
              <a:rPr b="0" lang="ru-RU" sz="1000" spc="-1" strike="noStrike">
                <a:solidFill>
                  <a:srgbClr val="a7a399"/>
                </a:solidFill>
                <a:latin typeface="Times New Roman"/>
              </a:rPr>
              <a:t>&lt;номер&gt;</a:t>
            </a:fld>
            <a:endParaRPr b="0" lang="ru-RU" sz="1000" spc="-1" strike="noStrike">
              <a:latin typeface="Times New Roman"/>
            </a:endParaRPr>
          </a:p>
        </p:txBody>
      </p:sp>
      <p:sp>
        <p:nvSpPr>
          <p:cNvPr id="138" name="PlaceHolder 3"/>
          <p:cNvSpPr>
            <a:spLocks noGrp="1"/>
          </p:cNvSpPr>
          <p:nvPr>
            <p:ph type="dt" idx="12"/>
          </p:nvPr>
        </p:nvSpPr>
        <p:spPr>
          <a:xfrm>
            <a:off x="3776760" y="6111360"/>
            <a:ext cx="228492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b">
            <a:noAutofit/>
          </a:bodyPr>
          <a:lstStyle>
            <a:lvl1pPr>
              <a:defRPr b="0" lang="ru-RU" sz="1400" spc="-1" strike="noStrike">
                <a:latin typeface="Times New Roman"/>
              </a:defRPr>
            </a:lvl1pPr>
          </a:lstStyle>
          <a:p>
            <a:r>
              <a:rPr b="0" lang="ru-RU" sz="1400" spc="-1" strike="noStrike">
                <a:latin typeface="Times New Roman"/>
              </a:rPr>
              <a:t>&lt;дата/время&gt;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139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40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slideLayout" Target="../slideLayouts/slideLayout37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image" Target="../media/image19.jpeg"/><Relationship Id="rId3" Type="http://schemas.openxmlformats.org/officeDocument/2006/relationships/slideLayout" Target="../slideLayouts/slideLayout37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slideLayout" Target="../slideLayouts/slideLayout37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slideLayout" Target="../slideLayouts/slideLayout2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image" Target="../media/image10.jpeg"/><Relationship Id="rId3" Type="http://schemas.openxmlformats.org/officeDocument/2006/relationships/slideLayout" Target="../slideLayouts/slideLayout2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image" Target="../media/image12.jpeg"/><Relationship Id="rId3" Type="http://schemas.openxmlformats.org/officeDocument/2006/relationships/slideLayout" Target="../slideLayouts/slideLayout2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image" Target="../media/image14.jpeg"/><Relationship Id="rId3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subTitle"/>
          </p:nvPr>
        </p:nvSpPr>
        <p:spPr>
          <a:xfrm>
            <a:off x="755640" y="4005360"/>
            <a:ext cx="7771320" cy="1726200"/>
          </a:xfrm>
          <a:prstGeom prst="rect">
            <a:avLst/>
          </a:prstGeom>
          <a:noFill/>
          <a:ln w="0">
            <a:noFill/>
          </a:ln>
        </p:spPr>
        <p:txBody>
          <a:bodyPr lIns="182880" rIns="90000" tIns="0" bIns="46800" anchor="t">
            <a:noAutofit/>
          </a:bodyPr>
          <a:p>
            <a:pPr marL="36360" algn="r">
              <a:lnSpc>
                <a:spcPct val="90000"/>
              </a:lnSpc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ru-RU" sz="1900" spc="-1" strike="noStrike">
              <a:latin typeface="Arial"/>
            </a:endParaRPr>
          </a:p>
          <a:p>
            <a:pPr marL="36360" algn="r">
              <a:lnSpc>
                <a:spcPct val="90000"/>
              </a:lnSpc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ru-RU" sz="1900" spc="-1" strike="noStrike">
              <a:latin typeface="Arial"/>
            </a:endParaRPr>
          </a:p>
        </p:txBody>
      </p:sp>
      <p:sp>
        <p:nvSpPr>
          <p:cNvPr id="178" name="PlaceHolder 2"/>
          <p:cNvSpPr>
            <a:spLocks noGrp="1"/>
          </p:cNvSpPr>
          <p:nvPr>
            <p:ph type="title"/>
          </p:nvPr>
        </p:nvSpPr>
        <p:spPr>
          <a:xfrm>
            <a:off x="722160" y="1820880"/>
            <a:ext cx="7771320" cy="1827720"/>
          </a:xfrm>
          <a:prstGeom prst="rect">
            <a:avLst/>
          </a:prstGeom>
          <a:noFill/>
          <a:ln w="0">
            <a:noFill/>
          </a:ln>
        </p:spPr>
        <p:txBody>
          <a:bodyPr lIns="45720" rIns="45720" tIns="46800" bIns="46800" anchor="b">
            <a:noAutofit/>
          </a:bodyPr>
          <a:p>
            <a:pPr algn="r">
              <a:lnSpc>
                <a:spcPct val="100000"/>
              </a:lnSpc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ru-RU" sz="5400" spc="-1" strike="noStrike">
                <a:solidFill>
                  <a:srgbClr val="ff8d3e"/>
                </a:solidFill>
                <a:latin typeface="Cambria"/>
              </a:rPr>
              <a:t>Тегеранская Конференция</a:t>
            </a:r>
            <a:endParaRPr b="0" lang="ru-RU" sz="5400" spc="-1" strike="noStrike">
              <a:latin typeface="Arial"/>
            </a:endParaRPr>
          </a:p>
        </p:txBody>
      </p:sp>
    </p:spTree>
  </p:cSld>
  <p:transition spd="med">
    <p:fade/>
  </p:transition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TextBox 1"/>
          <p:cNvSpPr/>
          <p:nvPr/>
        </p:nvSpPr>
        <p:spPr>
          <a:xfrm>
            <a:off x="826920" y="549360"/>
            <a:ext cx="7344360" cy="22266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ru-RU" sz="3200" spc="-1" strike="noStrike">
                <a:solidFill>
                  <a:srgbClr val="b45f07"/>
                </a:solidFill>
                <a:latin typeface="Cambria"/>
                <a:ea typeface="DejaVu Sans"/>
              </a:rPr>
              <a:t>Подготовка</a:t>
            </a:r>
            <a:endParaRPr b="0" lang="ru-RU" sz="3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ru-RU" sz="18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ru-RU" sz="1800" spc="-1" strike="noStrike">
                <a:solidFill>
                  <a:srgbClr val="000000"/>
                </a:solidFill>
                <a:latin typeface="Cambria"/>
                <a:ea typeface="DejaVu Sans"/>
              </a:rPr>
              <a:t>   </a:t>
            </a:r>
            <a:r>
              <a:rPr b="0" i="1" lang="ru-RU" sz="1800" spc="-1" strike="noStrike">
                <a:solidFill>
                  <a:srgbClr val="000000"/>
                </a:solidFill>
                <a:latin typeface="Cambria"/>
                <a:ea typeface="DejaVu Sans"/>
              </a:rPr>
              <a:t>Помимо Тегерана, рассматривались варианты проведения конференции в Каире, Стамбуле или Багдаде. По своему обыкновению, Сталин отказался лететь, куда бы то ни было, самолётом. Он выехал на конференцию на литерном поезде  в бронированном вагоне.</a:t>
            </a:r>
            <a:endParaRPr b="0" lang="ru-RU" sz="1800" spc="-1" strike="noStrike">
              <a:latin typeface="Arial"/>
            </a:endParaRPr>
          </a:p>
        </p:txBody>
      </p:sp>
      <p:pic>
        <p:nvPicPr>
          <p:cNvPr id="206" name="Picture 3" descr="C:\Users\Юля\Desktop\Тегеран\46d619c46c9d.jpg"/>
          <p:cNvPicPr/>
          <p:nvPr/>
        </p:nvPicPr>
        <p:blipFill>
          <a:blip r:embed="rId1"/>
          <a:stretch/>
        </p:blipFill>
        <p:spPr>
          <a:xfrm>
            <a:off x="2230560" y="2828880"/>
            <a:ext cx="4537440" cy="3531240"/>
          </a:xfrm>
          <a:prstGeom prst="rect">
            <a:avLst/>
          </a:prstGeom>
          <a:ln w="0">
            <a:noFill/>
          </a:ln>
        </p:spPr>
      </p:pic>
      <p:sp>
        <p:nvSpPr>
          <p:cNvPr id="207" name="PlaceHolder 1"/>
          <p:cNvSpPr>
            <a:spLocks noGrp="1"/>
          </p:cNvSpPr>
          <p:nvPr>
            <p:ph type="title"/>
          </p:nvPr>
        </p:nvSpPr>
        <p:spPr>
          <a:xfrm>
            <a:off x="503280" y="4844520"/>
            <a:ext cx="8182440" cy="11901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b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208" name=""/>
          <p:cNvSpPr/>
          <p:nvPr/>
        </p:nvSpPr>
        <p:spPr>
          <a:xfrm>
            <a:off x="503280" y="2795760"/>
            <a:ext cx="8182440" cy="1921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  <p:transition spd="med">
    <p:fade/>
  </p:transition>
  <p:timing>
    <p:tnLst>
      <p:par>
        <p:cTn id="37" dur="indefinite" restart="never" nodeType="tmRoot">
          <p:childTnLst>
            <p:seq>
              <p:cTn id="38" dur="indefinite" nodeType="mainSeq">
                <p:childTnLst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3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PlaceHolder 1"/>
          <p:cNvSpPr>
            <a:spLocks noGrp="1"/>
          </p:cNvSpPr>
          <p:nvPr>
            <p:ph type="title"/>
          </p:nvPr>
        </p:nvSpPr>
        <p:spPr>
          <a:xfrm>
            <a:off x="395280" y="115920"/>
            <a:ext cx="8182440" cy="1051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b">
            <a:noAutofit/>
          </a:bodyPr>
          <a:p>
            <a:pPr algn="ctr">
              <a:lnSpc>
                <a:spcPct val="100000"/>
              </a:lnSpc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ru-RU" sz="3200" spc="-1" strike="noStrike">
                <a:solidFill>
                  <a:srgbClr val="b45f07"/>
                </a:solidFill>
                <a:latin typeface="Cambria"/>
              </a:rPr>
              <a:t>Цели конференции</a:t>
            </a:r>
            <a:endParaRPr b="0" lang="ru-RU" sz="3200" spc="-1" strike="noStrike">
              <a:latin typeface="Arial"/>
            </a:endParaRPr>
          </a:p>
        </p:txBody>
      </p:sp>
      <p:sp>
        <p:nvSpPr>
          <p:cNvPr id="210" name=""/>
          <p:cNvSpPr/>
          <p:nvPr/>
        </p:nvSpPr>
        <p:spPr>
          <a:xfrm>
            <a:off x="468360" y="1196640"/>
            <a:ext cx="7966440" cy="5110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82880" rIns="90000" tIns="91440" bIns="45000" anchor="t">
            <a:normAutofit/>
          </a:bodyPr>
          <a:p>
            <a:pPr algn="just">
              <a:lnSpc>
                <a:spcPct val="90000"/>
              </a:lnSpc>
              <a:spcBef>
                <a:spcPts val="249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i="1" lang="ru-RU" sz="1800" spc="-1" strike="noStrike">
                <a:solidFill>
                  <a:srgbClr val="000000"/>
                </a:solidFill>
                <a:latin typeface="Cambria"/>
                <a:ea typeface="DejaVu Sans"/>
              </a:rPr>
              <a:t>   </a:t>
            </a:r>
            <a:endParaRPr b="0" lang="ru-RU" sz="1800" spc="-1" strike="noStrike">
              <a:latin typeface="Arial"/>
            </a:endParaRPr>
          </a:p>
          <a:p>
            <a:pPr marL="216000" indent="-216000" algn="just">
              <a:lnSpc>
                <a:spcPct val="90000"/>
              </a:lnSpc>
              <a:spcBef>
                <a:spcPts val="249"/>
              </a:spcBef>
              <a:buClr>
                <a:srgbClr val="f07f09"/>
              </a:buClr>
              <a:buSzPct val="80000"/>
              <a:buFont typeface="Arial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i="1" lang="ru-RU" sz="1800" spc="-1" strike="noStrike">
                <a:solidFill>
                  <a:srgbClr val="000000"/>
                </a:solidFill>
                <a:latin typeface="Cambria"/>
                <a:ea typeface="DejaVu Sans"/>
              </a:rPr>
              <a:t>Главный вопрос – об открытии второго фронта.</a:t>
            </a:r>
            <a:endParaRPr b="0" lang="ru-RU" sz="1800" spc="-1" strike="noStrike">
              <a:latin typeface="Arial"/>
            </a:endParaRPr>
          </a:p>
          <a:p>
            <a:pPr algn="just">
              <a:lnSpc>
                <a:spcPct val="90000"/>
              </a:lnSpc>
              <a:spcBef>
                <a:spcPts val="249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i="1" lang="ru-RU" sz="1800" spc="-1" strike="noStrike">
                <a:solidFill>
                  <a:srgbClr val="000000"/>
                </a:solidFill>
                <a:latin typeface="Cambria"/>
                <a:ea typeface="DejaVu Sans"/>
              </a:rPr>
              <a:t>   </a:t>
            </a:r>
            <a:endParaRPr b="0" lang="ru-RU" sz="1800" spc="-1" strike="noStrike">
              <a:latin typeface="Arial"/>
            </a:endParaRPr>
          </a:p>
          <a:p>
            <a:pPr algn="just">
              <a:lnSpc>
                <a:spcPct val="90000"/>
              </a:lnSpc>
              <a:spcBef>
                <a:spcPts val="249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ru-RU" sz="1800" spc="-1" strike="noStrike">
              <a:latin typeface="Arial"/>
            </a:endParaRPr>
          </a:p>
          <a:p>
            <a:pPr algn="just">
              <a:lnSpc>
                <a:spcPct val="90000"/>
              </a:lnSpc>
              <a:spcBef>
                <a:spcPts val="249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i="1" lang="ru-RU" sz="1800" spc="-1" strike="noStrike">
                <a:solidFill>
                  <a:srgbClr val="000000"/>
                </a:solidFill>
                <a:latin typeface="Cambria"/>
                <a:ea typeface="DejaVu Sans"/>
              </a:rPr>
              <a:t>   </a:t>
            </a:r>
            <a:r>
              <a:rPr b="1" i="1" lang="ru-RU" sz="1800" spc="-1" strike="noStrike">
                <a:solidFill>
                  <a:srgbClr val="000000"/>
                </a:solidFill>
                <a:latin typeface="Cambria"/>
                <a:ea typeface="DejaVu Sans"/>
              </a:rPr>
              <a:t>В итоге решено, что союзники откроют второй фронт в Северной Франции не позднее мая 1944 года. А СССР обещал поддержать их крупными наступательными операциями Красной Армии.</a:t>
            </a:r>
            <a:endParaRPr b="0" lang="ru-RU" sz="1800" spc="-1" strike="noStrike">
              <a:latin typeface="Arial"/>
            </a:endParaRPr>
          </a:p>
        </p:txBody>
      </p:sp>
    </p:spTree>
  </p:cSld>
  <p:transition spd="med">
    <p:fade/>
  </p:transition>
  <p:timing>
    <p:tnLst>
      <p:par>
        <p:cTn id="44" dur="indefinite" restart="never" nodeType="tmRoot">
          <p:childTnLst>
            <p:seq>
              <p:cTn id="45" dur="indefinite" nodeType="mainSeq">
                <p:childTnLst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0" dur="500"/>
                                        <p:tgtEl>
                                          <p:spTgt spid="2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3" dur="500"/>
                                        <p:tgtEl>
                                          <p:spTgt spid="2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6" dur="500"/>
                                        <p:tgtEl>
                                          <p:spTgt spid="2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" name="" descr=""/>
          <p:cNvPicPr/>
          <p:nvPr/>
        </p:nvPicPr>
        <p:blipFill>
          <a:blip r:embed="rId1"/>
          <a:stretch/>
        </p:blipFill>
        <p:spPr>
          <a:xfrm>
            <a:off x="27720" y="14760"/>
            <a:ext cx="9142920" cy="6856920"/>
          </a:xfrm>
          <a:prstGeom prst="rect">
            <a:avLst/>
          </a:prstGeom>
          <a:ln w="0">
            <a:noFill/>
          </a:ln>
        </p:spPr>
      </p:pic>
    </p:spTree>
  </p:cSld>
  <p:transition spd="med">
    <p:fade/>
  </p:transition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PlaceHolder 1"/>
          <p:cNvSpPr>
            <a:spLocks noGrp="1"/>
          </p:cNvSpPr>
          <p:nvPr>
            <p:ph type="title"/>
          </p:nvPr>
        </p:nvSpPr>
        <p:spPr>
          <a:xfrm>
            <a:off x="468360" y="115920"/>
            <a:ext cx="8182440" cy="1051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b">
            <a:noAutofit/>
          </a:bodyPr>
          <a:p>
            <a:pPr algn="ctr">
              <a:lnSpc>
                <a:spcPct val="100000"/>
              </a:lnSpc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ru-RU" sz="3200" spc="-1" strike="noStrike">
                <a:solidFill>
                  <a:srgbClr val="b45f07"/>
                </a:solidFill>
                <a:latin typeface="Cambria"/>
              </a:rPr>
              <a:t>Память о конференции</a:t>
            </a:r>
            <a:endParaRPr b="0" lang="ru-RU" sz="3200" spc="-1" strike="noStrike">
              <a:latin typeface="Arial"/>
            </a:endParaRPr>
          </a:p>
        </p:txBody>
      </p:sp>
      <p:sp>
        <p:nvSpPr>
          <p:cNvPr id="213" name=""/>
          <p:cNvSpPr/>
          <p:nvPr/>
        </p:nvSpPr>
        <p:spPr>
          <a:xfrm>
            <a:off x="395280" y="1341000"/>
            <a:ext cx="8182440" cy="4906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82880" rIns="90000" tIns="91440" bIns="45000" anchor="t">
            <a:normAutofit/>
          </a:bodyPr>
          <a:p>
            <a:pPr marL="264960" indent="-264960">
              <a:lnSpc>
                <a:spcPct val="100000"/>
              </a:lnSpc>
              <a:spcBef>
                <a:spcPts val="249"/>
              </a:spcBef>
              <a:buClr>
                <a:srgbClr val="f07f09"/>
              </a:buClr>
              <a:buSzPct val="80000"/>
              <a:buFont typeface="Wingdings 2" charset="2"/>
              <a:buChar char="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i="1" lang="ru-RU" sz="1800" spc="-1" strike="noStrike">
                <a:solidFill>
                  <a:srgbClr val="000000"/>
                </a:solidFill>
                <a:latin typeface="Cambria"/>
                <a:ea typeface="DejaVu Sans"/>
              </a:rPr>
              <a:t>Художественный телефильм 1980 г. о предотвращении тегеранского теракта «Тегеран-43».</a:t>
            </a:r>
            <a:endParaRPr b="0" lang="ru-RU" sz="1800" spc="-1" strike="noStrike">
              <a:latin typeface="Arial"/>
            </a:endParaRPr>
          </a:p>
          <a:p>
            <a:pPr marL="264960" indent="-264960">
              <a:lnSpc>
                <a:spcPct val="100000"/>
              </a:lnSpc>
              <a:spcBef>
                <a:spcPts val="249"/>
              </a:spcBef>
              <a:buClr>
                <a:srgbClr val="f07f09"/>
              </a:buClr>
              <a:buSzPct val="80000"/>
              <a:buFont typeface="Wingdings 2" charset="2"/>
              <a:buChar char="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i="1" lang="ru-RU" sz="1800" spc="-1" strike="noStrike">
                <a:solidFill>
                  <a:srgbClr val="000000"/>
                </a:solidFill>
                <a:latin typeface="Cambria"/>
                <a:ea typeface="DejaVu Sans"/>
              </a:rPr>
              <a:t>Памятник И. Сталину, Ф. Рузвельту и У. Черчиллю. </a:t>
            </a:r>
            <a:r>
              <a:rPr b="0" i="1" lang="ru-RU" sz="1700" spc="-1" strike="noStrike">
                <a:solidFill>
                  <a:srgbClr val="000000"/>
                </a:solidFill>
                <a:latin typeface="Cambria"/>
                <a:ea typeface="DejaVu Sans"/>
              </a:rPr>
              <a:t>Памятник лидерам «Большой Тройки» находится в сквере на территории санатория в Центральном районе города Сочи Краснодарского края в России.</a:t>
            </a:r>
            <a:endParaRPr b="0" lang="ru-RU" sz="1700" spc="-1" strike="noStrike">
              <a:latin typeface="Arial"/>
            </a:endParaRPr>
          </a:p>
          <a:p>
            <a:pPr marL="264960" indent="-264960" algn="ctr">
              <a:lnSpc>
                <a:spcPct val="100000"/>
              </a:lnSpc>
              <a:spcBef>
                <a:spcPts val="249"/>
              </a:spcBef>
              <a:buNone/>
              <a:tabLst>
                <a:tab algn="l" pos="0"/>
              </a:tabLst>
            </a:pPr>
            <a:r>
              <a:rPr b="1" i="1" lang="ru-RU" sz="1700" spc="-1" strike="noStrike">
                <a:solidFill>
                  <a:srgbClr val="000000"/>
                </a:solidFill>
                <a:latin typeface="Cambria"/>
                <a:ea typeface="DejaVu Sans"/>
              </a:rPr>
              <a:t>История создания памятника.</a:t>
            </a:r>
            <a:endParaRPr b="0" lang="ru-RU" sz="1700" spc="-1" strike="noStrike">
              <a:latin typeface="Arial"/>
            </a:endParaRPr>
          </a:p>
          <a:p>
            <a:pPr marL="264960" indent="-264960" algn="just">
              <a:lnSpc>
                <a:spcPct val="100000"/>
              </a:lnSpc>
              <a:spcBef>
                <a:spcPts val="249"/>
              </a:spcBef>
              <a:buNone/>
              <a:tabLst>
                <a:tab algn="l" pos="0"/>
              </a:tabLst>
            </a:pPr>
            <a:r>
              <a:rPr b="0" i="1" lang="ru-RU" sz="1700" spc="-1" strike="noStrike">
                <a:solidFill>
                  <a:srgbClr val="000000"/>
                </a:solidFill>
                <a:latin typeface="Cambria"/>
                <a:ea typeface="DejaVu Sans"/>
              </a:rPr>
              <a:t>   </a:t>
            </a:r>
            <a:r>
              <a:rPr b="0" i="1" lang="ru-RU" sz="1700" spc="-1" strike="noStrike">
                <a:solidFill>
                  <a:srgbClr val="000000"/>
                </a:solidFill>
                <a:latin typeface="Cambria"/>
                <a:ea typeface="DejaVu Sans"/>
              </a:rPr>
              <a:t>Памятник по проекту израильского скульптора Ф. Майслера изготовлен в Израиле в 2008 году. Открыт 11 мая 2008 года писателем и учредителем фонда «Долги наши» Эдвардом Радзинским. Копии этого памятника будут преподнесены руководителям США и Великобритании как память о событиях Второй мировой войны. В Музее истории, который открылся здесь же, представлены предметы амуниции, коллекция орденов и медалей стран антигитлеровской коалиции, картины из коллекции предпринимателя Виктора Батурина.</a:t>
            </a:r>
            <a:endParaRPr b="0" lang="ru-RU" sz="1700" spc="-1" strike="noStrike">
              <a:latin typeface="Arial"/>
            </a:endParaRPr>
          </a:p>
        </p:txBody>
      </p:sp>
    </p:spTree>
  </p:cSld>
  <p:transition spd="med">
    <p:fade/>
  </p:transition>
  <p:timing>
    <p:tnLst>
      <p:par>
        <p:cTn id="57" dur="indefinite" restart="never" nodeType="tmRoot">
          <p:childTnLst>
            <p:seq>
              <p:cTn id="58" dur="indefinite" nodeType="mainSeq">
                <p:childTnLst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3" dur="500"/>
                                        <p:tgtEl>
                                          <p:spTgt spid="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8" dur="500"/>
                                        <p:tgtEl>
                                          <p:spTgt spid="2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3" dur="500"/>
                                        <p:tgtEl>
                                          <p:spTgt spid="2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6" dur="500"/>
                                        <p:tgtEl>
                                          <p:spTgt spid="2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4" name="Picture 2" descr="C:\Users\Юля\Desktop\Тегеран\1359963969_017112_52.jpeg"/>
          <p:cNvPicPr/>
          <p:nvPr/>
        </p:nvPicPr>
        <p:blipFill>
          <a:blip r:embed="rId1"/>
          <a:stretch/>
        </p:blipFill>
        <p:spPr>
          <a:xfrm>
            <a:off x="762120" y="571680"/>
            <a:ext cx="7618680" cy="5713920"/>
          </a:xfrm>
          <a:prstGeom prst="rect">
            <a:avLst/>
          </a:prstGeom>
          <a:ln w="0">
            <a:noFill/>
          </a:ln>
        </p:spPr>
      </p:pic>
    </p:spTree>
  </p:cSld>
  <p:transition spd="med">
    <p:fade/>
  </p:transition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TextBox 1"/>
          <p:cNvSpPr/>
          <p:nvPr/>
        </p:nvSpPr>
        <p:spPr>
          <a:xfrm>
            <a:off x="481320" y="620640"/>
            <a:ext cx="8091360" cy="3981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t">
            <a:spAutoFit/>
          </a:bodyPr>
          <a:p>
            <a:pPr>
              <a:lnSpc>
                <a:spcPct val="100000"/>
              </a:lnSpc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ru-RU" sz="2000" spc="-1" strike="noStrike">
                <a:solidFill>
                  <a:srgbClr val="b45f07"/>
                </a:solidFill>
                <a:latin typeface="Cambria"/>
                <a:ea typeface="DejaVu Sans"/>
              </a:rPr>
              <a:t>  </a:t>
            </a:r>
            <a:r>
              <a:rPr b="0" lang="ru-RU" sz="2000" spc="-1" strike="noStrike">
                <a:solidFill>
                  <a:srgbClr val="b45f07"/>
                </a:solidFill>
                <a:latin typeface="Cambria"/>
                <a:ea typeface="DejaVu Sans"/>
              </a:rPr>
              <a:t>Несколько фотографий, запечатлевших Тегеранскую конференцию</a:t>
            </a:r>
            <a:endParaRPr b="0" lang="ru-RU" sz="2000" spc="-1" strike="noStrike">
              <a:latin typeface="Arial"/>
            </a:endParaRPr>
          </a:p>
        </p:txBody>
      </p:sp>
      <p:pic>
        <p:nvPicPr>
          <p:cNvPr id="216" name="Picture 2" descr="C:\Users\Юля\Desktop\Тегеран\tmp389B-191.jpg"/>
          <p:cNvPicPr/>
          <p:nvPr/>
        </p:nvPicPr>
        <p:blipFill>
          <a:blip r:embed="rId1"/>
          <a:stretch/>
        </p:blipFill>
        <p:spPr>
          <a:xfrm>
            <a:off x="3635280" y="3287880"/>
            <a:ext cx="5120280" cy="3126240"/>
          </a:xfrm>
          <a:prstGeom prst="rect">
            <a:avLst/>
          </a:prstGeom>
          <a:ln w="0">
            <a:noFill/>
          </a:ln>
        </p:spPr>
      </p:pic>
      <p:sp>
        <p:nvSpPr>
          <p:cNvPr id="217" name="TextBox 3"/>
          <p:cNvSpPr/>
          <p:nvPr/>
        </p:nvSpPr>
        <p:spPr>
          <a:xfrm>
            <a:off x="3597480" y="6056280"/>
            <a:ext cx="2783520" cy="3675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t">
            <a:spAutoFit/>
          </a:bodyPr>
          <a:p>
            <a:pPr>
              <a:lnSpc>
                <a:spcPct val="100000"/>
              </a:lnSpc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i="1" lang="ru-RU" sz="1800" spc="-1" strike="noStrike">
                <a:solidFill>
                  <a:srgbClr val="ffffff"/>
                </a:solidFill>
                <a:latin typeface="Cambria"/>
                <a:ea typeface="DejaVu Sans"/>
              </a:rPr>
              <a:t>У. Черчилль и И. Сталин</a:t>
            </a:r>
            <a:endParaRPr b="0" lang="ru-RU" sz="1800" spc="-1" strike="noStrike">
              <a:latin typeface="Arial"/>
            </a:endParaRPr>
          </a:p>
        </p:txBody>
      </p:sp>
      <p:pic>
        <p:nvPicPr>
          <p:cNvPr id="218" name="Picture 3" descr="C:\Users\Юля\Desktop\Тегеран\posterlux-velikie_foto-hu002726.jpg"/>
          <p:cNvPicPr/>
          <p:nvPr/>
        </p:nvPicPr>
        <p:blipFill>
          <a:blip r:embed="rId2"/>
          <a:stretch/>
        </p:blipFill>
        <p:spPr>
          <a:xfrm>
            <a:off x="725400" y="1197000"/>
            <a:ext cx="5713920" cy="4418640"/>
          </a:xfrm>
          <a:prstGeom prst="rect">
            <a:avLst/>
          </a:prstGeom>
          <a:ln w="0">
            <a:noFill/>
          </a:ln>
        </p:spPr>
      </p:pic>
    </p:spTree>
  </p:cSld>
  <p:transition spd="med">
    <p:fade/>
  </p:transition>
  <p:timing>
    <p:tnLst>
      <p:par>
        <p:cTn id="77" dur="indefinite" restart="never" nodeType="tmRoot">
          <p:childTnLst>
            <p:seq>
              <p:cTn id="78" dur="indefinite" nodeType="mainSeq">
                <p:childTnLst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3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8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" name="" descr=""/>
          <p:cNvPicPr/>
          <p:nvPr/>
        </p:nvPicPr>
        <p:blipFill>
          <a:blip r:embed="rId1"/>
          <a:stretch/>
        </p:blipFill>
        <p:spPr>
          <a:xfrm>
            <a:off x="27720" y="180000"/>
            <a:ext cx="9142920" cy="6479640"/>
          </a:xfrm>
          <a:prstGeom prst="rect">
            <a:avLst/>
          </a:prstGeom>
          <a:ln w="0">
            <a:noFill/>
          </a:ln>
        </p:spPr>
      </p:pic>
    </p:spTree>
  </p:cSld>
  <p:transition spd="med">
    <p:fade/>
  </p:transition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" name="Picture 1" descr=""/>
          <p:cNvPicPr/>
          <p:nvPr/>
        </p:nvPicPr>
        <p:blipFill>
          <a:blip r:embed="rId1"/>
          <a:stretch/>
        </p:blipFill>
        <p:spPr>
          <a:xfrm>
            <a:off x="720000" y="1268280"/>
            <a:ext cx="2863080" cy="2874960"/>
          </a:xfrm>
          <a:prstGeom prst="rect">
            <a:avLst/>
          </a:prstGeom>
          <a:ln w="9525">
            <a:noFill/>
          </a:ln>
        </p:spPr>
      </p:pic>
      <p:sp>
        <p:nvSpPr>
          <p:cNvPr id="180" name=""/>
          <p:cNvSpPr/>
          <p:nvPr/>
        </p:nvSpPr>
        <p:spPr>
          <a:xfrm>
            <a:off x="2140560" y="720000"/>
            <a:ext cx="4519080" cy="547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lang="ru-RU" sz="3600" spc="-1" strike="noStrike">
                <a:solidFill>
                  <a:srgbClr val="cc0000"/>
                </a:solidFill>
                <a:latin typeface="Constantia"/>
              </a:rPr>
              <a:t>План «Барбаросса»</a:t>
            </a:r>
            <a:endParaRPr b="0" lang="ru-RU" sz="3600" spc="-1" strike="noStrike">
              <a:latin typeface="Arial"/>
            </a:endParaRPr>
          </a:p>
        </p:txBody>
      </p:sp>
      <p:sp>
        <p:nvSpPr>
          <p:cNvPr id="181" name=""/>
          <p:cNvSpPr/>
          <p:nvPr/>
        </p:nvSpPr>
        <p:spPr>
          <a:xfrm>
            <a:off x="3780000" y="1620000"/>
            <a:ext cx="4859640" cy="2379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lang="ru-RU" sz="2400" spc="-1" strike="noStrike">
                <a:solidFill>
                  <a:srgbClr val="000000"/>
                </a:solidFill>
                <a:latin typeface="Arial"/>
              </a:rPr>
              <a:t>План «молниеносной войны» против СССР: война должна была закончиться взятием Москвы в течение летне-осенней кампании 1941 г.</a:t>
            </a:r>
            <a:endParaRPr b="0" lang="ru-RU" sz="2400" spc="-1" strike="noStrike">
              <a:latin typeface="Arial"/>
            </a:endParaRPr>
          </a:p>
        </p:txBody>
      </p:sp>
    </p:spTree>
  </p:cSld>
  <p:transition spd="med">
    <p:fade/>
  </p:transition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"/>
          <p:cNvSpPr/>
          <p:nvPr/>
        </p:nvSpPr>
        <p:spPr>
          <a:xfrm>
            <a:off x="1315800" y="720000"/>
            <a:ext cx="6552360" cy="719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lang="ru-RU" sz="3000" spc="-1" strike="noStrike">
                <a:solidFill>
                  <a:srgbClr val="cc0000"/>
                </a:solidFill>
                <a:latin typeface="Arial Black"/>
              </a:rPr>
              <a:t>Оборона Брестской крепости</a:t>
            </a:r>
            <a:endParaRPr b="0" lang="ru-RU" sz="3000" spc="-1" strike="noStrike">
              <a:latin typeface="Arial"/>
            </a:endParaRPr>
          </a:p>
        </p:txBody>
      </p:sp>
      <p:sp>
        <p:nvSpPr>
          <p:cNvPr id="183" name=""/>
          <p:cNvSpPr/>
          <p:nvPr/>
        </p:nvSpPr>
        <p:spPr>
          <a:xfrm>
            <a:off x="1151280" y="1620000"/>
            <a:ext cx="6881400" cy="1259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lang="ru-RU" sz="3600" spc="-1" strike="noStrike">
                <a:solidFill>
                  <a:srgbClr val="cc0000"/>
                </a:solidFill>
                <a:latin typeface="Arial Black"/>
              </a:rPr>
              <a:t>Битва за Москву</a:t>
            </a:r>
            <a:endParaRPr b="0" lang="ru-RU" sz="3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ru-RU" sz="2400" spc="-1" strike="noStrike">
                <a:solidFill>
                  <a:srgbClr val="cc0000"/>
                </a:solidFill>
                <a:latin typeface="Arial Black"/>
              </a:rPr>
              <a:t>30 сентября 1941 г. – 20 апреля 1942 г.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184" name=""/>
          <p:cNvSpPr/>
          <p:nvPr/>
        </p:nvSpPr>
        <p:spPr>
          <a:xfrm>
            <a:off x="1428120" y="2862000"/>
            <a:ext cx="6328080" cy="116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lang="ru-RU" sz="3600" spc="-1" strike="noStrike">
                <a:solidFill>
                  <a:srgbClr val="cc0000"/>
                </a:solidFill>
                <a:latin typeface="Arial Black"/>
              </a:rPr>
              <a:t>Сталинградская битва</a:t>
            </a:r>
            <a:endParaRPr b="0" lang="ru-RU" sz="3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ru-RU" sz="2400" spc="-1" strike="noStrike">
                <a:solidFill>
                  <a:srgbClr val="cc0000"/>
                </a:solidFill>
                <a:latin typeface="Arial Black"/>
              </a:rPr>
              <a:t>17 июля 1942 г. – 2 февраля 1943 г.</a:t>
            </a:r>
            <a:endParaRPr b="0" lang="ru-RU" sz="2400" spc="-1" strike="noStrike">
              <a:latin typeface="Arial"/>
            </a:endParaRPr>
          </a:p>
        </p:txBody>
      </p:sp>
    </p:spTree>
  </p:cSld>
  <p:transition spd="med">
    <p:fade/>
  </p:transition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PlaceHolder 1"/>
          <p:cNvSpPr>
            <a:spLocks noGrp="1"/>
          </p:cNvSpPr>
          <p:nvPr>
            <p:ph type="title"/>
          </p:nvPr>
        </p:nvSpPr>
        <p:spPr>
          <a:xfrm>
            <a:off x="5538600" y="13320"/>
            <a:ext cx="2970720" cy="1433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b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86" name="PlaceHolder 2"/>
          <p:cNvSpPr>
            <a:spLocks noGrp="1"/>
          </p:cNvSpPr>
          <p:nvPr>
            <p:ph/>
          </p:nvPr>
        </p:nvSpPr>
        <p:spPr>
          <a:xfrm>
            <a:off x="539640" y="549000"/>
            <a:ext cx="7970040" cy="5104080"/>
          </a:xfrm>
          <a:prstGeom prst="rect">
            <a:avLst/>
          </a:prstGeom>
          <a:noFill/>
          <a:ln w="0">
            <a:noFill/>
          </a:ln>
        </p:spPr>
        <p:txBody>
          <a:bodyPr lIns="182880" rIns="90000" tIns="91440" bIns="46800" anchor="t">
            <a:normAutofit/>
          </a:bodyPr>
          <a:p>
            <a:pPr marL="17640" algn="ctr">
              <a:lnSpc>
                <a:spcPct val="100000"/>
              </a:lnSpc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i="1" lang="ru-RU" sz="2000" spc="-1" strike="noStrike">
                <a:solidFill>
                  <a:srgbClr val="000000"/>
                </a:solidFill>
                <a:latin typeface="Cambria"/>
                <a:ea typeface="Times New Roman"/>
              </a:rPr>
              <a:t>Тегеранская конференция (28 ноября - 1 декабря 1943 года) — первая за годы Второй мировой войны конференция «Большой Тройки»: США, Великобритания и СССР. 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187" name=""/>
          <p:cNvSpPr/>
          <p:nvPr/>
        </p:nvSpPr>
        <p:spPr>
          <a:xfrm>
            <a:off x="762120" y="3933720"/>
            <a:ext cx="4624920" cy="1719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88" name="Picture 2" descr="C:\Users\Юля\Desktop\Тегеран\Tehran_Conference,_1943.jpg"/>
          <p:cNvPicPr/>
          <p:nvPr/>
        </p:nvPicPr>
        <p:blipFill>
          <a:blip r:embed="rId1"/>
          <a:stretch/>
        </p:blipFill>
        <p:spPr>
          <a:xfrm>
            <a:off x="1835280" y="1700280"/>
            <a:ext cx="5256720" cy="4272480"/>
          </a:xfrm>
          <a:prstGeom prst="rect">
            <a:avLst/>
          </a:prstGeom>
          <a:ln w="0">
            <a:noFill/>
          </a:ln>
        </p:spPr>
      </p:pic>
    </p:spTree>
  </p:cSld>
  <p:transition spd="med">
    <p:fade/>
  </p:transition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"/>
          <p:cNvSpPr txBox="1"/>
          <p:nvPr/>
        </p:nvSpPr>
        <p:spPr>
          <a:xfrm>
            <a:off x="540000" y="685440"/>
            <a:ext cx="8432640" cy="1114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ru-RU" sz="1800" spc="-1" strike="noStrike">
                <a:latin typeface="Arial"/>
              </a:rPr>
              <a:t>Конференция - — собрание, совещание представителей каких-либо организаций, групп, государств,  для обсуждения определенных,  вопросов. </a:t>
            </a:r>
            <a:endParaRPr b="0" lang="ru-RU" sz="1800" spc="-1" strike="noStrike">
              <a:latin typeface="Arial"/>
            </a:endParaRPr>
          </a:p>
        </p:txBody>
      </p:sp>
    </p:spTree>
  </p:cSld>
  <p:transition spd="med">
    <p:fade/>
  </p:transition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" descr=""/>
          <p:cNvPicPr/>
          <p:nvPr/>
        </p:nvPicPr>
        <p:blipFill>
          <a:blip r:embed="rId1"/>
          <a:stretch/>
        </p:blipFill>
        <p:spPr>
          <a:xfrm>
            <a:off x="740160" y="540000"/>
            <a:ext cx="3579480" cy="2339640"/>
          </a:xfrm>
          <a:prstGeom prst="rect">
            <a:avLst/>
          </a:prstGeom>
          <a:ln w="0">
            <a:noFill/>
          </a:ln>
        </p:spPr>
      </p:pic>
      <p:pic>
        <p:nvPicPr>
          <p:cNvPr id="191" name="" descr=""/>
          <p:cNvPicPr/>
          <p:nvPr/>
        </p:nvPicPr>
        <p:blipFill>
          <a:blip r:embed="rId2"/>
          <a:stretch/>
        </p:blipFill>
        <p:spPr>
          <a:xfrm>
            <a:off x="5220000" y="540000"/>
            <a:ext cx="3535920" cy="2485800"/>
          </a:xfrm>
          <a:prstGeom prst="rect">
            <a:avLst/>
          </a:prstGeom>
          <a:ln w="0">
            <a:noFill/>
          </a:ln>
        </p:spPr>
      </p:pic>
      <p:pic>
        <p:nvPicPr>
          <p:cNvPr id="192" name="" descr=""/>
          <p:cNvPicPr/>
          <p:nvPr/>
        </p:nvPicPr>
        <p:blipFill>
          <a:blip r:embed="rId3"/>
          <a:stretch/>
        </p:blipFill>
        <p:spPr>
          <a:xfrm>
            <a:off x="540000" y="3600000"/>
            <a:ext cx="3959640" cy="2415600"/>
          </a:xfrm>
          <a:prstGeom prst="rect">
            <a:avLst/>
          </a:prstGeom>
          <a:ln w="0">
            <a:noFill/>
          </a:ln>
        </p:spPr>
      </p:pic>
    </p:spTree>
  </p:cSld>
  <p:transition spd="med">
    <p:fade/>
  </p:transition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PlaceHolder 1"/>
          <p:cNvSpPr>
            <a:spLocks noGrp="1"/>
          </p:cNvSpPr>
          <p:nvPr>
            <p:ph type="title"/>
          </p:nvPr>
        </p:nvSpPr>
        <p:spPr>
          <a:xfrm>
            <a:off x="420840" y="1052280"/>
            <a:ext cx="8182440" cy="430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0" anchor="b">
            <a:noAutofit/>
          </a:bodyPr>
          <a:p>
            <a:pPr algn="ctr">
              <a:lnSpc>
                <a:spcPct val="100000"/>
              </a:lnSpc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ru-RU" sz="3200" spc="-1" strike="noStrike">
                <a:solidFill>
                  <a:srgbClr val="b45f07"/>
                </a:solidFill>
                <a:latin typeface="Cambria"/>
              </a:rPr>
              <a:t>Представители стран</a:t>
            </a:r>
            <a:br>
              <a:rPr sz="3200"/>
            </a:br>
            <a:endParaRPr b="0" lang="ru-RU" sz="3200" spc="-1" strike="noStrike">
              <a:latin typeface="Arial"/>
            </a:endParaRPr>
          </a:p>
        </p:txBody>
      </p:sp>
      <p:sp>
        <p:nvSpPr>
          <p:cNvPr id="194" name="PlaceHolder 2"/>
          <p:cNvSpPr>
            <a:spLocks noGrp="1"/>
          </p:cNvSpPr>
          <p:nvPr>
            <p:ph/>
          </p:nvPr>
        </p:nvSpPr>
        <p:spPr>
          <a:xfrm>
            <a:off x="433440" y="1125000"/>
            <a:ext cx="8182440" cy="1078560"/>
          </a:xfrm>
          <a:prstGeom prst="rect">
            <a:avLst/>
          </a:prstGeom>
          <a:noFill/>
          <a:ln w="0">
            <a:noFill/>
          </a:ln>
        </p:spPr>
        <p:txBody>
          <a:bodyPr lIns="118800" rIns="90000" tIns="0" bIns="46800" anchor="t">
            <a:normAutofit/>
          </a:bodyPr>
          <a:p>
            <a:pPr algn="ctr">
              <a:lnSpc>
                <a:spcPct val="80000"/>
              </a:lnSpc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i="1" lang="ru-RU" sz="2000" spc="-1" strike="noStrike">
                <a:solidFill>
                  <a:srgbClr val="000000"/>
                </a:solidFill>
                <a:latin typeface="Cambria"/>
                <a:ea typeface="Times New Roman"/>
              </a:rPr>
              <a:t>Великобритания: Сэр Уинстон Черчилль - британский государственный и политический деятель, премьер-министр Великобритании, военный, журналист, писатель, почётный член Британской академии, лауреат Нобелевской премии по литературе</a:t>
            </a:r>
            <a:endParaRPr b="0" lang="ru-RU" sz="2000" spc="-1" strike="noStrike">
              <a:latin typeface="Arial"/>
            </a:endParaRPr>
          </a:p>
        </p:txBody>
      </p:sp>
      <p:pic>
        <p:nvPicPr>
          <p:cNvPr id="195" name="Picture 5" descr="D:\Тегеран\09230d85e2ac305187eb579eaee4426a.jpg"/>
          <p:cNvPicPr/>
          <p:nvPr/>
        </p:nvPicPr>
        <p:blipFill>
          <a:blip r:embed="rId1"/>
          <a:stretch/>
        </p:blipFill>
        <p:spPr>
          <a:xfrm>
            <a:off x="3492360" y="3141720"/>
            <a:ext cx="5182200" cy="3332520"/>
          </a:xfrm>
          <a:prstGeom prst="rect">
            <a:avLst/>
          </a:prstGeom>
          <a:ln w="0">
            <a:noFill/>
          </a:ln>
        </p:spPr>
      </p:pic>
      <p:pic>
        <p:nvPicPr>
          <p:cNvPr id="196" name="Picture 4" descr="D:\Тегеран\456x0_churchill.jpg"/>
          <p:cNvPicPr/>
          <p:nvPr/>
        </p:nvPicPr>
        <p:blipFill>
          <a:blip r:embed="rId2"/>
          <a:stretch/>
        </p:blipFill>
        <p:spPr>
          <a:xfrm>
            <a:off x="900000" y="2349360"/>
            <a:ext cx="3454920" cy="4001040"/>
          </a:xfrm>
          <a:prstGeom prst="rect">
            <a:avLst/>
          </a:prstGeom>
          <a:ln w="0">
            <a:noFill/>
          </a:ln>
        </p:spPr>
      </p:pic>
    </p:spTree>
  </p:cSld>
  <p:transition spd="med">
    <p:fade/>
  </p:transition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PlaceHolder 1"/>
          <p:cNvSpPr>
            <a:spLocks noGrp="1"/>
          </p:cNvSpPr>
          <p:nvPr>
            <p:ph type="title"/>
          </p:nvPr>
        </p:nvSpPr>
        <p:spPr>
          <a:xfrm>
            <a:off x="468360" y="4413960"/>
            <a:ext cx="8182440" cy="11901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b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98" name="PlaceHolder 2"/>
          <p:cNvSpPr>
            <a:spLocks noGrp="1"/>
          </p:cNvSpPr>
          <p:nvPr>
            <p:ph/>
          </p:nvPr>
        </p:nvSpPr>
        <p:spPr>
          <a:xfrm>
            <a:off x="468360" y="692280"/>
            <a:ext cx="8182440" cy="1006920"/>
          </a:xfrm>
          <a:prstGeom prst="rect">
            <a:avLst/>
          </a:prstGeom>
          <a:noFill/>
          <a:ln w="0">
            <a:noFill/>
          </a:ln>
        </p:spPr>
        <p:txBody>
          <a:bodyPr lIns="118800" rIns="90000" tIns="0" bIns="46800" anchor="t">
            <a:normAutofit/>
          </a:bodyPr>
          <a:p>
            <a:pPr algn="ctr">
              <a:lnSpc>
                <a:spcPct val="100000"/>
              </a:lnSpc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i="1" lang="ru-RU" sz="2400" spc="-1" strike="noStrike">
                <a:solidFill>
                  <a:srgbClr val="000000"/>
                </a:solidFill>
                <a:latin typeface="Cambria"/>
                <a:ea typeface="Times New Roman"/>
              </a:rPr>
              <a:t>США: </a:t>
            </a:r>
            <a:r>
              <a:rPr b="0" i="1" lang="vi-VN" sz="2400" spc="-1" strike="noStrike">
                <a:solidFill>
                  <a:srgbClr val="000000"/>
                </a:solidFill>
                <a:latin typeface="Cambria"/>
                <a:ea typeface="Times New Roman"/>
              </a:rPr>
              <a:t>Франклин Делано Рузвельт</a:t>
            </a:r>
            <a:r>
              <a:rPr b="0" i="1" lang="ru-RU" sz="2400" spc="-1" strike="noStrike">
                <a:solidFill>
                  <a:srgbClr val="000000"/>
                </a:solidFill>
                <a:latin typeface="Cambria"/>
                <a:ea typeface="Times New Roman"/>
              </a:rPr>
              <a:t> - 32-й президент </a:t>
            </a: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i="1" lang="ru-RU" sz="2400" spc="-1" strike="noStrike">
                <a:solidFill>
                  <a:srgbClr val="000000"/>
                </a:solidFill>
                <a:latin typeface="Cambria"/>
                <a:ea typeface="Times New Roman"/>
              </a:rPr>
              <a:t>Соединенных Штатов</a:t>
            </a:r>
            <a:endParaRPr b="0" lang="ru-RU" sz="2400" spc="-1" strike="noStrike">
              <a:latin typeface="Arial"/>
            </a:endParaRPr>
          </a:p>
        </p:txBody>
      </p:sp>
      <p:pic>
        <p:nvPicPr>
          <p:cNvPr id="199" name="Picture 2" descr="D:\Тегеран\188951355.jpg"/>
          <p:cNvPicPr/>
          <p:nvPr/>
        </p:nvPicPr>
        <p:blipFill>
          <a:blip r:embed="rId1"/>
          <a:stretch/>
        </p:blipFill>
        <p:spPr>
          <a:xfrm>
            <a:off x="1476360" y="1827360"/>
            <a:ext cx="2950200" cy="3637440"/>
          </a:xfrm>
          <a:prstGeom prst="rect">
            <a:avLst/>
          </a:prstGeom>
          <a:ln w="0">
            <a:noFill/>
          </a:ln>
        </p:spPr>
      </p:pic>
      <p:pic>
        <p:nvPicPr>
          <p:cNvPr id="200" name="Picture 3" descr="D:\Тегеран\482px-Froosevelt.jpeg"/>
          <p:cNvPicPr/>
          <p:nvPr/>
        </p:nvPicPr>
        <p:blipFill>
          <a:blip r:embed="rId2"/>
          <a:stretch/>
        </p:blipFill>
        <p:spPr>
          <a:xfrm>
            <a:off x="4788000" y="1849320"/>
            <a:ext cx="2878560" cy="3578760"/>
          </a:xfrm>
          <a:prstGeom prst="rect">
            <a:avLst/>
          </a:prstGeom>
          <a:ln w="0">
            <a:noFill/>
          </a:ln>
        </p:spPr>
      </p:pic>
    </p:spTree>
  </p:cSld>
  <p:transition spd="med">
    <p:fade/>
  </p:transition>
  <p:timing>
    <p:tnLst>
      <p:par>
        <p:cTn id="13" dur="indefinite" restart="never" nodeType="tmRoot">
          <p:childTnLst>
            <p:seq>
              <p:cTn id="14" dur="indefinite" nodeType="mainSeq">
                <p:childTnLst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title"/>
          </p:nvPr>
        </p:nvSpPr>
        <p:spPr>
          <a:xfrm>
            <a:off x="468360" y="4413960"/>
            <a:ext cx="8182440" cy="11901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b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202" name="PlaceHolder 2"/>
          <p:cNvSpPr>
            <a:spLocks noGrp="1"/>
          </p:cNvSpPr>
          <p:nvPr>
            <p:ph/>
          </p:nvPr>
        </p:nvSpPr>
        <p:spPr>
          <a:xfrm>
            <a:off x="539640" y="692280"/>
            <a:ext cx="8182440" cy="419400"/>
          </a:xfrm>
          <a:prstGeom prst="rect">
            <a:avLst/>
          </a:prstGeom>
          <a:noFill/>
          <a:ln w="0">
            <a:noFill/>
          </a:ln>
        </p:spPr>
        <p:txBody>
          <a:bodyPr lIns="118800" rIns="90000" tIns="0" bIns="46800" anchor="t">
            <a:normAutofit/>
          </a:bodyPr>
          <a:p>
            <a:pPr algn="ctr">
              <a:lnSpc>
                <a:spcPct val="100000"/>
              </a:lnSpc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i="1" lang="ru-RU" sz="2400" spc="-1" strike="noStrike">
                <a:solidFill>
                  <a:srgbClr val="000000"/>
                </a:solidFill>
                <a:latin typeface="Cambria"/>
                <a:ea typeface="Times New Roman"/>
              </a:rPr>
              <a:t>СССР: Иосиф Виссарионович Сталин</a:t>
            </a:r>
            <a:endParaRPr b="0" lang="ru-RU" sz="2400" spc="-1" strike="noStrike">
              <a:latin typeface="Arial"/>
            </a:endParaRPr>
          </a:p>
        </p:txBody>
      </p:sp>
      <p:pic>
        <p:nvPicPr>
          <p:cNvPr id="203" name="Picture 2" descr="D:\Тегеран\1327238263_pm9fvjb18fa5kpt.jpeg"/>
          <p:cNvPicPr/>
          <p:nvPr/>
        </p:nvPicPr>
        <p:blipFill>
          <a:blip r:embed="rId1"/>
          <a:stretch/>
        </p:blipFill>
        <p:spPr>
          <a:xfrm>
            <a:off x="5003640" y="1341360"/>
            <a:ext cx="3447000" cy="4761360"/>
          </a:xfrm>
          <a:prstGeom prst="rect">
            <a:avLst/>
          </a:prstGeom>
          <a:ln w="0">
            <a:noFill/>
          </a:ln>
        </p:spPr>
      </p:pic>
      <p:pic>
        <p:nvPicPr>
          <p:cNvPr id="204" name="Picture 3" descr="D:\Тегеран\110316143152_stalin_304x171__nocredit.jpg"/>
          <p:cNvPicPr/>
          <p:nvPr/>
        </p:nvPicPr>
        <p:blipFill>
          <a:blip r:embed="rId2"/>
          <a:stretch/>
        </p:blipFill>
        <p:spPr>
          <a:xfrm>
            <a:off x="755640" y="1989000"/>
            <a:ext cx="4536000" cy="2550240"/>
          </a:xfrm>
          <a:prstGeom prst="rect">
            <a:avLst/>
          </a:prstGeom>
          <a:ln w="0">
            <a:noFill/>
          </a:ln>
        </p:spPr>
      </p:pic>
    </p:spTree>
  </p:cSld>
  <p:transition spd="med">
    <p:fade/>
  </p:transition>
  <p:timing>
    <p:tnLst>
      <p:par>
        <p:cTn id="25" dur="indefinite" restart="never" nodeType="tmRoot">
          <p:childTnLst>
            <p:seq>
              <p:cTn id="26" dur="indefinite" nodeType="mainSeq">
                <p:childTnLst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1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6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332</TotalTime>
  <Application>LibreOffice/7.3.5.2$Windows_X86_64 LibreOffice_project/184fe81b8c8c30d8b5082578aee2fed2ea847c01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2013-04-08T20:15:49Z</dcterms:created>
  <dc:creator>Юля</dc:creator>
  <dc:description/>
  <dc:language>ru-RU</dc:language>
  <cp:lastModifiedBy/>
  <dcterms:modified xsi:type="dcterms:W3CDTF">2024-01-31T13:49:48Z</dcterms:modified>
  <cp:revision>33</cp:revision>
  <dc:subject/>
  <dc:title>Тегеранская Конференция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