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70" r:id="rId4"/>
    <p:sldId id="258" r:id="rId5"/>
    <p:sldId id="259" r:id="rId6"/>
    <p:sldId id="273" r:id="rId7"/>
    <p:sldId id="276" r:id="rId8"/>
    <p:sldId id="260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C0FA7-A5C6-4D41-8616-AD8B0C891579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53B87-FD0E-4B8F-9E28-941D391FB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527FC-790F-4F17-878F-FE28F850917D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00F45-7AB1-4EA0-8CD8-FCD6A1873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565C6-956B-49D7-AECA-42BF68179AC7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34D5-9806-4EAC-A58D-50AEBDFEA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DCAD-8AF4-49C6-AC33-5EC5CCECE667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5C9DE-FE12-47FB-B909-E022B88A2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3D378-BD4C-4B4B-8922-6729A5A74A16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79C6A-3C14-4B67-B8FA-3B3BB234D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99741-A970-4815-9112-8CD120824EB3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0D564-35CD-4AF5-AD15-E3E139AA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8136-6BA3-47E4-BC03-BF77464CAE26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F77D0-F82F-48E7-A212-5037F8AF1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4AA54-8708-428C-B37F-BBFD1F9A971A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65BD-DAA4-4157-AB09-0C0C288BE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90E69-97B4-44D3-881F-53CF235B52D9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51D7A-1151-47A2-8C5E-3E05BDF99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F27B7-1F59-42A5-9160-5CB879494724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91D3-7B88-44B6-93B7-1DBAEA885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6E445-81BC-4E46-9650-1FBAA6EA632A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72B4A-0BBD-4747-B30D-1AA64BED0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15E56B-07E1-4CBF-8BD2-F3162466DC9B}" type="datetimeFigureOut">
              <a:rPr lang="ru-RU"/>
              <a:pPr>
                <a:defRPr/>
              </a:pPr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D60545-78B8-409A-8B1F-24D987037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325" y="138292"/>
            <a:ext cx="2537361" cy="130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30937" y="218005"/>
            <a:ext cx="2325190" cy="13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0426" y="142311"/>
            <a:ext cx="1744610" cy="134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1785" y="928069"/>
            <a:ext cx="1901483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  <a:cs typeface="+mn-cs"/>
              </a:rPr>
              <a:t>ur</a:t>
            </a:r>
            <a:endParaRPr lang="ru-RU" sz="15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4257" y="2833688"/>
            <a:ext cx="31125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>
                <a:latin typeface="Calibri" pitchFamily="34" charset="0"/>
              </a:rPr>
              <a:t>n</a:t>
            </a:r>
            <a:r>
              <a:rPr lang="en-US" sz="7200" b="1" dirty="0">
                <a:solidFill>
                  <a:srgbClr val="0070C0"/>
                </a:solidFill>
                <a:latin typeface="Calibri" pitchFamily="34" charset="0"/>
              </a:rPr>
              <a:t>ur</a:t>
            </a:r>
            <a:r>
              <a:rPr lang="en-US" sz="7200" dirty="0">
                <a:latin typeface="Calibri" pitchFamily="34" charset="0"/>
              </a:rPr>
              <a:t>se       </a:t>
            </a:r>
            <a:endParaRPr lang="ru-RU" sz="7200" dirty="0" smtClean="0">
              <a:latin typeface="Calibri" pitchFamily="34" charset="0"/>
            </a:endParaRPr>
          </a:p>
          <a:p>
            <a:r>
              <a:rPr lang="en-US" sz="7200" dirty="0" smtClean="0">
                <a:latin typeface="Calibri" pitchFamily="34" charset="0"/>
              </a:rPr>
              <a:t>s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ur</a:t>
            </a:r>
            <a:r>
              <a:rPr lang="en-US" sz="7200" dirty="0" smtClean="0">
                <a:latin typeface="Calibri" pitchFamily="34" charset="0"/>
              </a:rPr>
              <a:t>f     </a:t>
            </a:r>
            <a:endParaRPr lang="ru-RU" sz="7200" dirty="0" smtClean="0">
              <a:latin typeface="Calibri" pitchFamily="34" charset="0"/>
            </a:endParaRPr>
          </a:p>
          <a:p>
            <a:r>
              <a:rPr lang="en-US" sz="7200" dirty="0" smtClean="0">
                <a:latin typeface="Calibri" pitchFamily="34" charset="0"/>
              </a:rPr>
              <a:t>T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ur</a:t>
            </a:r>
            <a:r>
              <a:rPr lang="en-US" sz="7200" dirty="0" smtClean="0">
                <a:latin typeface="Calibri" pitchFamily="34" charset="0"/>
              </a:rPr>
              <a:t>kish</a:t>
            </a:r>
            <a:endParaRPr lang="ru-RU" sz="7200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01504" y="2833688"/>
            <a:ext cx="330245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Calibri" pitchFamily="34" charset="0"/>
              </a:rPr>
              <a:t>G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er</a:t>
            </a:r>
            <a:r>
              <a:rPr lang="en-US" sz="7200" dirty="0" smtClean="0">
                <a:latin typeface="Calibri" pitchFamily="34" charset="0"/>
              </a:rPr>
              <a:t>man       </a:t>
            </a:r>
            <a:endParaRPr lang="ru-RU" sz="7200" dirty="0" smtClean="0">
              <a:latin typeface="Calibri" pitchFamily="34" charset="0"/>
            </a:endParaRPr>
          </a:p>
          <a:p>
            <a:r>
              <a:rPr lang="en-US" sz="7200" dirty="0" smtClean="0">
                <a:latin typeface="Calibri" pitchFamily="34" charset="0"/>
              </a:rPr>
              <a:t>s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er</a:t>
            </a:r>
            <a:r>
              <a:rPr lang="en-US" sz="7200" dirty="0" smtClean="0">
                <a:latin typeface="Calibri" pitchFamily="34" charset="0"/>
              </a:rPr>
              <a:t>ve   </a:t>
            </a:r>
            <a:endParaRPr lang="ru-RU" sz="7200" dirty="0" smtClean="0">
              <a:latin typeface="Calibri" pitchFamily="34" charset="0"/>
            </a:endParaRPr>
          </a:p>
          <a:p>
            <a:r>
              <a:rPr lang="en-US" sz="7200" dirty="0" smtClean="0">
                <a:latin typeface="Calibri" pitchFamily="34" charset="0"/>
              </a:rPr>
              <a:t>des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er</a:t>
            </a:r>
            <a:r>
              <a:rPr lang="en-US" sz="7200" dirty="0" smtClean="0">
                <a:latin typeface="Calibri" pitchFamily="34" charset="0"/>
              </a:rPr>
              <a:t>ve</a:t>
            </a:r>
            <a:endParaRPr lang="ru-RU" sz="72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95530" y="928069"/>
            <a:ext cx="1837362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  <a:cs typeface="+mn-cs"/>
              </a:rPr>
              <a:t>er</a:t>
            </a:r>
            <a:endParaRPr lang="ru-RU" sz="15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496085" y="2833688"/>
            <a:ext cx="35948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>
                <a:latin typeface="Calibri" pitchFamily="34" charset="0"/>
              </a:rPr>
              <a:t>b</a:t>
            </a:r>
            <a:r>
              <a:rPr lang="en-US" sz="7200" b="1" dirty="0">
                <a:solidFill>
                  <a:srgbClr val="0070C0"/>
                </a:solidFill>
                <a:latin typeface="Calibri" pitchFamily="34" charset="0"/>
              </a:rPr>
              <a:t>ir</a:t>
            </a:r>
            <a:r>
              <a:rPr lang="en-US" sz="7200" dirty="0">
                <a:latin typeface="Calibri" pitchFamily="34" charset="0"/>
              </a:rPr>
              <a:t>thday    </a:t>
            </a:r>
            <a:endParaRPr lang="ru-RU" sz="7200" dirty="0" smtClean="0">
              <a:latin typeface="Calibri" pitchFamily="34" charset="0"/>
            </a:endParaRPr>
          </a:p>
          <a:p>
            <a:r>
              <a:rPr lang="en-US" sz="7200" dirty="0" smtClean="0">
                <a:latin typeface="Calibri" pitchFamily="34" charset="0"/>
              </a:rPr>
              <a:t>sh</a:t>
            </a:r>
            <a:r>
              <a:rPr lang="en-US" sz="7200" b="1" dirty="0" smtClean="0">
                <a:solidFill>
                  <a:srgbClr val="0070C0"/>
                </a:solidFill>
                <a:latin typeface="Calibri" pitchFamily="34" charset="0"/>
              </a:rPr>
              <a:t>ir</a:t>
            </a:r>
            <a:r>
              <a:rPr lang="en-US" sz="7200" dirty="0" smtClean="0">
                <a:latin typeface="Calibri" pitchFamily="34" charset="0"/>
              </a:rPr>
              <a:t>t</a:t>
            </a:r>
            <a:endParaRPr lang="en-US" sz="7200" dirty="0">
              <a:latin typeface="Calibri" pitchFamily="34" charset="0"/>
            </a:endParaRPr>
          </a:p>
          <a:p>
            <a:r>
              <a:rPr lang="en-US" sz="7200" dirty="0">
                <a:latin typeface="Calibri" pitchFamily="34" charset="0"/>
              </a:rPr>
              <a:t>c</a:t>
            </a:r>
            <a:r>
              <a:rPr lang="en-US" sz="7200" b="1" dirty="0">
                <a:solidFill>
                  <a:srgbClr val="0070C0"/>
                </a:solidFill>
                <a:latin typeface="Calibri" pitchFamily="34" charset="0"/>
              </a:rPr>
              <a:t>ir</a:t>
            </a:r>
            <a:r>
              <a:rPr lang="en-US" sz="7200" dirty="0">
                <a:latin typeface="Calibri" pitchFamily="34" charset="0"/>
              </a:rPr>
              <a:t>cus         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95395" y="951131"/>
            <a:ext cx="1342034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  <a:cs typeface="+mn-cs"/>
              </a:rPr>
              <a:t>ir</a:t>
            </a:r>
            <a:endParaRPr lang="ru-RU" sz="15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asnodar.mortimer-russia.ru/wp-content/uploads/2018/01/skorogovorki-na-angliiskom-yazike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9" r="28447" b="27906"/>
          <a:stretch/>
        </p:blipFill>
        <p:spPr bwMode="auto">
          <a:xfrm>
            <a:off x="0" y="299234"/>
            <a:ext cx="3445358" cy="350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6829" y="3453290"/>
            <a:ext cx="8724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G</a:t>
            </a:r>
            <a:r>
              <a:rPr lang="en-US" sz="4400" dirty="0">
                <a:solidFill>
                  <a:srgbClr val="FF0000"/>
                </a:solidFill>
              </a:rPr>
              <a:t>er</a:t>
            </a:r>
            <a:r>
              <a:rPr lang="en-US" sz="4400" dirty="0"/>
              <a:t>man n</a:t>
            </a:r>
            <a:r>
              <a:rPr lang="en-US" sz="4400" dirty="0">
                <a:solidFill>
                  <a:srgbClr val="FF0000"/>
                </a:solidFill>
              </a:rPr>
              <a:t>ur</a:t>
            </a:r>
            <a:r>
              <a:rPr lang="en-US" sz="4400" dirty="0"/>
              <a:t>ses </a:t>
            </a:r>
            <a:r>
              <a:rPr lang="en-US" sz="4400" dirty="0">
                <a:solidFill>
                  <a:srgbClr val="FF0000"/>
                </a:solidFill>
              </a:rPr>
              <a:t>ear</a:t>
            </a:r>
            <a:r>
              <a:rPr lang="en-US" sz="4400" dirty="0"/>
              <a:t>n more </a:t>
            </a:r>
            <a:endParaRPr lang="ru-RU" sz="4400" dirty="0" smtClean="0"/>
          </a:p>
          <a:p>
            <a:r>
              <a:rPr lang="en-US" sz="4400" dirty="0" smtClean="0"/>
              <a:t>than </a:t>
            </a:r>
            <a:r>
              <a:rPr lang="en-US" sz="4400" dirty="0"/>
              <a:t>T</a:t>
            </a:r>
            <a:r>
              <a:rPr lang="en-US" sz="4400" dirty="0">
                <a:solidFill>
                  <a:srgbClr val="FF0000"/>
                </a:solidFill>
              </a:rPr>
              <a:t>ur</a:t>
            </a:r>
            <a:r>
              <a:rPr lang="en-US" sz="4400" dirty="0"/>
              <a:t>kish n</a:t>
            </a:r>
            <a:r>
              <a:rPr lang="en-US" sz="4400" dirty="0">
                <a:solidFill>
                  <a:srgbClr val="FF0000"/>
                </a:solidFill>
              </a:rPr>
              <a:t>ur</a:t>
            </a:r>
            <a:r>
              <a:rPr lang="en-US" sz="4400" dirty="0"/>
              <a:t>ses,</a:t>
            </a:r>
          </a:p>
          <a:p>
            <a:r>
              <a:rPr lang="en-US" sz="4400" dirty="0" smtClean="0"/>
              <a:t>Do T</a:t>
            </a:r>
            <a:r>
              <a:rPr lang="en-US" sz="4400" dirty="0" smtClean="0">
                <a:solidFill>
                  <a:srgbClr val="FF0000"/>
                </a:solidFill>
              </a:rPr>
              <a:t>ur</a:t>
            </a:r>
            <a:r>
              <a:rPr lang="en-US" sz="4400" dirty="0" smtClean="0"/>
              <a:t>kish n</a:t>
            </a:r>
            <a:r>
              <a:rPr lang="en-US" sz="4400" dirty="0" smtClean="0">
                <a:solidFill>
                  <a:srgbClr val="FF0000"/>
                </a:solidFill>
              </a:rPr>
              <a:t>ur</a:t>
            </a:r>
            <a:r>
              <a:rPr lang="en-US" sz="4400" dirty="0" smtClean="0"/>
              <a:t>ses des</a:t>
            </a:r>
            <a:r>
              <a:rPr lang="en-US" sz="4400" dirty="0" smtClean="0">
                <a:solidFill>
                  <a:srgbClr val="FF0000"/>
                </a:solidFill>
              </a:rPr>
              <a:t>er</a:t>
            </a:r>
            <a:r>
              <a:rPr lang="en-US" sz="4400" dirty="0" smtClean="0"/>
              <a:t>ve less </a:t>
            </a:r>
            <a:endParaRPr lang="ru-RU" sz="4400" dirty="0" smtClean="0"/>
          </a:p>
          <a:p>
            <a:r>
              <a:rPr lang="en-US" sz="4400" dirty="0" smtClean="0"/>
              <a:t>than G</a:t>
            </a:r>
            <a:r>
              <a:rPr lang="en-US" sz="4400" dirty="0" smtClean="0">
                <a:solidFill>
                  <a:srgbClr val="FF0000"/>
                </a:solidFill>
              </a:rPr>
              <a:t>er</a:t>
            </a:r>
            <a:r>
              <a:rPr lang="en-US" sz="4400" dirty="0" smtClean="0"/>
              <a:t>man n</a:t>
            </a:r>
            <a:r>
              <a:rPr lang="en-US" sz="4400" dirty="0" smtClean="0">
                <a:solidFill>
                  <a:srgbClr val="FF0000"/>
                </a:solidFill>
              </a:rPr>
              <a:t>ur</a:t>
            </a:r>
            <a:r>
              <a:rPr lang="en-US" sz="4400" dirty="0" smtClean="0"/>
              <a:t>ses?</a:t>
            </a:r>
            <a:endParaRPr lang="en-US" sz="4400" dirty="0"/>
          </a:p>
        </p:txBody>
      </p:sp>
      <p:pic>
        <p:nvPicPr>
          <p:cNvPr id="12" name="Picture 2" descr="http://happenings.lpu.in/wp-content/uploads/2017/02/best-tongue-twisters-english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8" r="28914"/>
          <a:stretch/>
        </p:blipFill>
        <p:spPr bwMode="auto">
          <a:xfrm rot="369631">
            <a:off x="5169398" y="328411"/>
            <a:ext cx="6282226" cy="300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4227" y="1928769"/>
            <a:ext cx="3062057" cy="31085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oudy Stout" panose="0202090407030B020401" pitchFamily="18" charset="0"/>
                <a:cs typeface="+mn-cs"/>
              </a:rPr>
              <a:t>j</a:t>
            </a:r>
            <a:endParaRPr lang="ru-RU" sz="1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6134" y="2106836"/>
            <a:ext cx="3296095" cy="31085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oudy Stout" panose="0202090407030B020401" pitchFamily="18" charset="0"/>
                <a:cs typeface="+mn-cs"/>
              </a:rPr>
              <a:t>o</a:t>
            </a:r>
            <a:endParaRPr lang="ru-RU" sz="1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808" y="2106835"/>
            <a:ext cx="3110147" cy="31085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oudy Stout" panose="0202090407030B020401" pitchFamily="18" charset="0"/>
                <a:cs typeface="+mn-cs"/>
              </a:rPr>
              <a:t>b</a:t>
            </a:r>
            <a:endParaRPr lang="ru-RU" sz="1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7412" name="Picture 2" descr="http://worldartsme.com/images/english-dictionary-clipar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2100" y="4914900"/>
            <a:ext cx="28717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http://modno-nemodno.ru/wp-content/uploads/2011/11/28e88da310d4bea340b3e86f3cbe80f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13" y="0"/>
            <a:ext cx="28098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889000" y="450850"/>
            <a:ext cx="45212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postman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baker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waiter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mechanic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greengrocer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nurse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teacher</a:t>
            </a:r>
            <a:endParaRPr lang="ru-RU" sz="5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7237413" y="450850"/>
            <a:ext cx="4687887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café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hospital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garage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baker’s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greengrocer’s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school</a:t>
            </a:r>
            <a:endParaRPr lang="ru-RU" sz="5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a post office</a:t>
            </a:r>
          </a:p>
        </p:txBody>
      </p:sp>
      <p:sp>
        <p:nvSpPr>
          <p:cNvPr id="4" name="Стрелка вправо 3"/>
          <p:cNvSpPr/>
          <p:nvPr/>
        </p:nvSpPr>
        <p:spPr>
          <a:xfrm rot="3250420">
            <a:off x="2656681" y="3290095"/>
            <a:ext cx="5902325" cy="2397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285445">
            <a:off x="2881313" y="2478088"/>
            <a:ext cx="4543425" cy="28575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0336663">
            <a:off x="3100388" y="1716088"/>
            <a:ext cx="4321175" cy="219075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756198">
            <a:off x="4043363" y="2959100"/>
            <a:ext cx="3249612" cy="233363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713288" y="4192588"/>
            <a:ext cx="2603500" cy="3016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9472763">
            <a:off x="2570163" y="3386138"/>
            <a:ext cx="5272087" cy="24130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924829">
            <a:off x="3386138" y="5456238"/>
            <a:ext cx="3948112" cy="255587"/>
          </a:xfrm>
          <a:prstGeom prst="rightArrow">
            <a:avLst/>
          </a:prstGeom>
          <a:solidFill>
            <a:srgbClr val="F739E0"/>
          </a:solidFill>
          <a:ln>
            <a:solidFill>
              <a:srgbClr val="F73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631825" y="1944688"/>
            <a:ext cx="114220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Times New Roman" pitchFamily="18" charset="0"/>
                <a:cs typeface="Times New Roman" pitchFamily="18" charset="0"/>
              </a:rPr>
              <a:t>My big sister Emma is a _____________. She works at a ________________. Emma helps sick people. She has to wear a ______________. She ____________ has to work at night. Emma is very kind and ___________ and people love her.</a:t>
            </a:r>
            <a:endParaRPr lang="ru-RU" sz="4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8125" y="258763"/>
            <a:ext cx="22796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friendly</a:t>
            </a:r>
            <a:endParaRPr lang="ru-RU" sz="4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27300" y="835025"/>
            <a:ext cx="15462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nurse</a:t>
            </a:r>
            <a:endParaRPr lang="ru-RU" sz="4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340225" y="331788"/>
            <a:ext cx="26781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endParaRPr lang="ru-RU" sz="4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0575" y="835025"/>
            <a:ext cx="21002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  <a:endParaRPr lang="ru-RU" sz="4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21788" y="331788"/>
            <a:ext cx="22018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uniform</a:t>
            </a:r>
            <a:endParaRPr lang="ru-RU" sz="4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7" name="Picture 2" descr="http://boombob.ru/img/picture/Oct/01/8ed69daeecceb4233c523148501cb46a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60050" y="5226050"/>
            <a:ext cx="13589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2.22222E-6 L 0.44545 0.15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66" y="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22222E-6 L -0.12031 0.2710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16" y="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85185E-6 L -0.62903 0.554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58" y="2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0.21132 0.558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60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77556E-17 L 0.08425 0.785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6" y="3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4881563" y="2395538"/>
            <a:ext cx="64389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My big sister Emma is a </a:t>
            </a:r>
            <a:r>
              <a:rPr lang="en-US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nurse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. She works at a </a:t>
            </a:r>
            <a:r>
              <a:rPr lang="en-US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. Emma helps sick people. She has to wear a </a:t>
            </a:r>
            <a:r>
              <a:rPr lang="en-US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uniform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. She </a:t>
            </a:r>
            <a:r>
              <a:rPr lang="en-US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has to work at night. Emma is very kind and </a:t>
            </a:r>
            <a:r>
              <a:rPr lang="en-US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friendly</a:t>
            </a:r>
            <a:r>
              <a:rPr lang="en-US" sz="3600">
                <a:latin typeface="Times New Roman" pitchFamily="18" charset="0"/>
                <a:cs typeface="Times New Roman" pitchFamily="18" charset="0"/>
              </a:rPr>
              <a:t> and people love her.</a:t>
            </a:r>
          </a:p>
        </p:txBody>
      </p:sp>
      <p:pic>
        <p:nvPicPr>
          <p:cNvPr id="21506" name="Picture 2" descr="http://sad7elochka.ru/wp-content/uploads/2012/09/%D0%BC%D0%B5%D0%B4%D1%81%D0%B5%D1%81%D1%82%D1%80%D0%B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206375"/>
            <a:ext cx="3033713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60593" y="1009746"/>
            <a:ext cx="47786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  <a:cs typeface="+mn-cs"/>
              </a:rPr>
              <a:t>My sister Emma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28" y="404949"/>
            <a:ext cx="7100237" cy="628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78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3"/>
          <p:cNvGrpSpPr>
            <a:grpSpLocks/>
          </p:cNvGrpSpPr>
          <p:nvPr/>
        </p:nvGrpSpPr>
        <p:grpSpPr bwMode="auto">
          <a:xfrm>
            <a:off x="1403350" y="0"/>
            <a:ext cx="9723438" cy="6858000"/>
            <a:chOff x="1403796" y="0"/>
            <a:chExt cx="9723549" cy="6858000"/>
          </a:xfrm>
        </p:grpSpPr>
        <p:pic>
          <p:nvPicPr>
            <p:cNvPr id="23554" name="Рисунок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03796" y="0"/>
              <a:ext cx="9723549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Овал 2"/>
            <p:cNvSpPr/>
            <p:nvPr/>
          </p:nvSpPr>
          <p:spPr>
            <a:xfrm>
              <a:off x="7288726" y="4597400"/>
              <a:ext cx="1674831" cy="400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156</Words>
  <Application>Microsoft Office PowerPoint</Application>
  <PresentationFormat>Произвольный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Грачева</dc:creator>
  <cp:lastModifiedBy>Грачева</cp:lastModifiedBy>
  <cp:revision>31</cp:revision>
  <dcterms:created xsi:type="dcterms:W3CDTF">2016-10-29T20:24:39Z</dcterms:created>
  <dcterms:modified xsi:type="dcterms:W3CDTF">2024-03-25T12:37:14Z</dcterms:modified>
</cp:coreProperties>
</file>