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9" r:id="rId2"/>
    <p:sldId id="280" r:id="rId3"/>
    <p:sldId id="258" r:id="rId4"/>
    <p:sldId id="281" r:id="rId5"/>
    <p:sldId id="268" r:id="rId6"/>
    <p:sldId id="266" r:id="rId7"/>
    <p:sldId id="260" r:id="rId8"/>
    <p:sldId id="261" r:id="rId9"/>
    <p:sldId id="270" r:id="rId10"/>
    <p:sldId id="282" r:id="rId11"/>
    <p:sldId id="272" r:id="rId12"/>
    <p:sldId id="267" r:id="rId13"/>
    <p:sldId id="274" r:id="rId14"/>
    <p:sldId id="278" r:id="rId15"/>
    <p:sldId id="276" r:id="rId16"/>
    <p:sldId id="265" r:id="rId17"/>
    <p:sldId id="283" r:id="rId18"/>
    <p:sldId id="28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E61E"/>
    <a:srgbClr val="F50F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9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2C1195-836B-40C7-A9DB-D3C8F2DC5B6B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162DCF-03D6-4584-90DB-8EE49B53F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173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162DCF-03D6-4584-90DB-8EE49B53F60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021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13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78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934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407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074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092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224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334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327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998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658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099A1-5FC1-40EA-8496-261BAAB990B6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336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Нетрадиционные техники рисования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886200"/>
            <a:ext cx="4536504" cy="13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МБДОУ д\с № 105 Тверь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Выполнила: воспитатель</a:t>
            </a:r>
          </a:p>
          <a:p>
            <a:r>
              <a:rPr lang="ru-RU" sz="2400" b="1" dirty="0" err="1" smtClean="0">
                <a:solidFill>
                  <a:schemeClr val="tx1"/>
                </a:solidFill>
              </a:rPr>
              <a:t>Шестак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А.Л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81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Монотипия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003231" cy="1656185"/>
          </a:xfrm>
        </p:spPr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простая, но удивительная техника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рисования.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Она заключается в том, что рисунок рисуется на одной стороне поверхности и отпечатывается на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другую. Монотипия бывает предметная и сюжетная</a:t>
            </a:r>
            <a:endParaRPr lang="ru-RU" sz="2400" b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429000"/>
            <a:ext cx="3672408" cy="28803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429000"/>
            <a:ext cx="3528391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679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Граттаж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980728"/>
            <a:ext cx="80032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Граттаж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(от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французского </a:t>
            </a:r>
            <a:r>
              <a:rPr lang="ru-RU" sz="24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gratter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скрести, царапать) - это способ процарапывания заострённым предметом грунтованного листа.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15614" y="2810347"/>
            <a:ext cx="4728386" cy="366782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636912"/>
            <a:ext cx="3081536" cy="384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18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91025"/>
            <a:ext cx="8229600" cy="833719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Набрызг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зубной щеткой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0384" y="1124744"/>
            <a:ext cx="80032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7030A0"/>
                </a:solidFill>
                <a:latin typeface="Arial" panose="020B0604020202020204" pitchFamily="34" charset="0"/>
              </a:rPr>
              <a:t>Ее суть состоит в разбрызгивании капель краски. «</a:t>
            </a:r>
            <a:r>
              <a:rPr lang="ru-RU" sz="2000" b="1" dirty="0" err="1">
                <a:solidFill>
                  <a:srgbClr val="7030A0"/>
                </a:solidFill>
                <a:latin typeface="Arial" panose="020B0604020202020204" pitchFamily="34" charset="0"/>
              </a:rPr>
              <a:t>Набрызг</a:t>
            </a:r>
            <a:r>
              <a:rPr lang="ru-RU" sz="2000" b="1" dirty="0">
                <a:solidFill>
                  <a:srgbClr val="7030A0"/>
                </a:solidFill>
                <a:latin typeface="Arial" panose="020B0604020202020204" pitchFamily="34" charset="0"/>
              </a:rPr>
              <a:t>» или рисование брызгами — это несложная и интересная техника для творчества.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84" y="2407874"/>
            <a:ext cx="3713584" cy="36134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842" y="2407874"/>
            <a:ext cx="4160097" cy="40324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677" y="3230863"/>
            <a:ext cx="7998645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21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809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вилкой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324769"/>
            <a:ext cx="80032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Необычный, интересный и увлекательный  способ рисования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34233" y="3933044"/>
            <a:ext cx="2357886" cy="24482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4151" y="2735625"/>
            <a:ext cx="2907729" cy="23411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92119" y="2674020"/>
            <a:ext cx="2799778" cy="205147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55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47608"/>
            <a:ext cx="8229600" cy="1165168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Кляксография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</a:rPr>
              <a:t> 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037066"/>
            <a:ext cx="4572000" cy="3114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1533436"/>
            <a:ext cx="71661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очень увлекательная и интересная техника рисования  для детей, которая основана на превращении капель краски на бумаге в художественные образы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37" y="3027390"/>
            <a:ext cx="3653023" cy="357621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406" y="3112772"/>
            <a:ext cx="3549607" cy="354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81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47608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Отпечатки листьями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1268760"/>
            <a:ext cx="6768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Open Sans" panose="020B0606030504020204" pitchFamily="34" charset="0"/>
              </a:rPr>
              <a:t>Рисование отпечатками листьев – </a:t>
            </a:r>
            <a:r>
              <a:rPr lang="ru-RU" sz="2400" b="1" dirty="0" smtClean="0">
                <a:solidFill>
                  <a:srgbClr val="7030A0"/>
                </a:solidFill>
                <a:latin typeface="Open Sans" panose="020B0606030504020204" pitchFamily="34" charset="0"/>
              </a:rPr>
              <a:t>удивительная и в то же время простая </a:t>
            </a:r>
            <a:r>
              <a:rPr lang="ru-RU" sz="2400" b="1" dirty="0">
                <a:solidFill>
                  <a:srgbClr val="7030A0"/>
                </a:solidFill>
                <a:latin typeface="Open Sans" panose="020B0606030504020204" pitchFamily="34" charset="0"/>
              </a:rPr>
              <a:t>творческая техника.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469089"/>
            <a:ext cx="3672408" cy="35522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69089"/>
            <a:ext cx="3672408" cy="355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30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91025"/>
            <a:ext cx="8229600" cy="83371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тычками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жесткой кисти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6056" y="2924944"/>
            <a:ext cx="3672408" cy="3664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7" y="1268760"/>
            <a:ext cx="71287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Это  необычная техника рисования ,в которой используется сухая кисть без использования воды.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797771"/>
            <a:ext cx="3456385" cy="3574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05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-apple-system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-apple-system"/>
              </a:rPr>
              <a:t>«</a:t>
            </a:r>
            <a:r>
              <a:rPr lang="ru-RU" b="1" dirty="0">
                <a:solidFill>
                  <a:srgbClr val="FF0000"/>
                </a:solidFill>
                <a:latin typeface="-apple-system"/>
              </a:rPr>
              <a:t>Истоки способностей и дарования детей – на кончиках их пальцев. 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8003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27" y="274638"/>
            <a:ext cx="8051009" cy="6034682"/>
          </a:xfrm>
        </p:spPr>
      </p:pic>
    </p:spTree>
    <p:extLst>
      <p:ext uri="{BB962C8B-B14F-4D97-AF65-F5344CB8AC3E}">
        <p14:creationId xmlns:p14="http://schemas.microsoft.com/office/powerpoint/2010/main" val="3913683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6120680" cy="144016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Рисование –один из самых любимых занятий  </a:t>
            </a:r>
            <a:r>
              <a:rPr lang="ru-RU" sz="2800" b="1" dirty="0" smtClean="0">
                <a:solidFill>
                  <a:srgbClr val="7030A0"/>
                </a:solidFill>
              </a:rPr>
              <a:t>детей</a:t>
            </a:r>
            <a:r>
              <a:rPr lang="ru-RU" sz="2800" b="1" dirty="0" smtClean="0">
                <a:solidFill>
                  <a:srgbClr val="7030A0"/>
                </a:solidFill>
              </a:rPr>
              <a:t>. Рисование </a:t>
            </a:r>
            <a:r>
              <a:rPr lang="ru-RU" sz="2800" b="1" dirty="0">
                <a:solidFill>
                  <a:srgbClr val="7030A0"/>
                </a:solidFill>
              </a:rPr>
              <a:t>необычным </a:t>
            </a:r>
            <a:r>
              <a:rPr lang="ru-RU" sz="2800" b="1" dirty="0" smtClean="0">
                <a:solidFill>
                  <a:srgbClr val="7030A0"/>
                </a:solidFill>
              </a:rPr>
              <a:t>способами вызывает </a:t>
            </a:r>
            <a:r>
              <a:rPr lang="ru-RU" sz="2800" b="1" dirty="0">
                <a:solidFill>
                  <a:srgbClr val="7030A0"/>
                </a:solidFill>
              </a:rPr>
              <a:t>у детей ещё больше положительных эмоций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700" y="2564904"/>
            <a:ext cx="5400600" cy="3816424"/>
          </a:xfrm>
        </p:spPr>
      </p:pic>
    </p:spTree>
    <p:extLst>
      <p:ext uri="{BB962C8B-B14F-4D97-AF65-F5344CB8AC3E}">
        <p14:creationId xmlns:p14="http://schemas.microsoft.com/office/powerpoint/2010/main" val="2411571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7427168" cy="7200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Нетрадиционное рисование - это искусство изображать, не основываясь на традиции</a:t>
            </a:r>
            <a:b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492896"/>
            <a:ext cx="6552728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3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571184" cy="724942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Проведение занятий с использованием нетрадиционных техник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800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837" y="1556792"/>
            <a:ext cx="4525963" cy="4597971"/>
          </a:xfrm>
        </p:spPr>
      </p:pic>
      <p:sp>
        <p:nvSpPr>
          <p:cNvPr id="6" name="Прямоугольник 5"/>
          <p:cNvSpPr/>
          <p:nvPr/>
        </p:nvSpPr>
        <p:spPr>
          <a:xfrm>
            <a:off x="539553" y="1916833"/>
            <a:ext cx="3168352" cy="4061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Blip>
                <a:blip r:embed="rId4"/>
              </a:buBlip>
              <a:tabLst>
                <a:tab pos="457200" algn="l"/>
              </a:tabLst>
            </a:pP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Способствует снятию детских страхов;</a:t>
            </a:r>
            <a:endParaRPr lang="ru-RU" sz="2000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Blip>
                <a:blip r:embed="rId4"/>
              </a:buBlip>
              <a:tabLst>
                <a:tab pos="457200" algn="l"/>
              </a:tabLst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Развивает уверенность в своих силах;</a:t>
            </a:r>
            <a:endParaRPr lang="ru-RU" sz="2000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Blip>
                <a:blip r:embed="rId4"/>
              </a:buBlip>
              <a:tabLst>
                <a:tab pos="457200" algn="l"/>
              </a:tabLst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Развивает пространственное мышление;</a:t>
            </a:r>
            <a:endParaRPr lang="ru-RU" sz="2000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Blip>
                <a:blip r:embed="rId4"/>
              </a:buBlip>
              <a:tabLst>
                <a:tab pos="457200" algn="l"/>
              </a:tabLst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Развивает в детях свободно выражать свой замысел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000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266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нетрадиционных способов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58011"/>
          </a:xfrm>
        </p:spPr>
        <p:txBody>
          <a:bodyPr>
            <a:normAutofit fontScale="62500" lnSpcReduction="20000"/>
          </a:bodyPr>
          <a:lstStyle/>
          <a:p>
            <a:pPr>
              <a:buBlip>
                <a:blip r:embed="rId2"/>
              </a:buBlip>
            </a:pPr>
            <a:r>
              <a:rPr lang="ru-RU" dirty="0" smtClean="0"/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ладошкой;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пальчиками;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мятой бумагой;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Монотипия (предметная, пейзажная);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Рисование тычками жесткой кистью 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Набрызг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зубной щеткой;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мыльными пузырями;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ватными палочками;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ладонью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Граттаж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Blip>
                <a:blip r:embed="rId2"/>
              </a:buBlip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Рисование вилкой;</a:t>
            </a:r>
          </a:p>
          <a:p>
            <a:pPr>
              <a:buBlip>
                <a:blip r:embed="rId2"/>
              </a:buBlip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Blip>
                <a:blip r:embed="rId2"/>
              </a:buBlip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мятой бумагой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Отпечатки листьями;</a:t>
            </a:r>
          </a:p>
          <a:p>
            <a:pPr>
              <a:buBlip>
                <a:blip r:embed="rId2"/>
              </a:buBlip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Кляксография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многое другое.</a:t>
            </a:r>
          </a:p>
          <a:p>
            <a:pPr>
              <a:buBlip>
                <a:blip r:embed="rId2"/>
              </a:buBlip>
            </a:pPr>
            <a:endParaRPr lang="ru-RU" dirty="0" smtClean="0"/>
          </a:p>
          <a:p>
            <a:pPr>
              <a:buBlip>
                <a:blip r:embed="rId2"/>
              </a:buBlip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862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50FD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ладошкой</a:t>
            </a:r>
            <a:endParaRPr lang="ru-RU" b="1" dirty="0">
              <a:solidFill>
                <a:srgbClr val="F50FD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0384" y="1124744"/>
            <a:ext cx="8003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Печать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от руки - очень интересный игровой прием. Рисование с помощью ладошек одно из любимых детских занятий.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7351" y="2267744"/>
            <a:ext cx="3960440" cy="37535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84" y="1988840"/>
            <a:ext cx="4001616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58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3598" y="26081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44E6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пальчиками</a:t>
            </a:r>
            <a:endParaRPr lang="ru-RU" b="1" dirty="0">
              <a:solidFill>
                <a:srgbClr val="44E6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0738" y="1016482"/>
            <a:ext cx="80032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    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Пальцевая живопись - очень простая техника 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anose="02020603050405020304" pitchFamily="18" charset="0"/>
              </a:rPr>
              <a:t>рисования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anose="02020603050405020304" pitchFamily="18" charset="0"/>
              </a:rPr>
              <a:t>,но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 в тоже время является одной из любимых техник.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1960" y="2799598"/>
            <a:ext cx="4161970" cy="36717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0738" y="2924944"/>
            <a:ext cx="3481222" cy="345569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24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521" y="2708920"/>
            <a:ext cx="3935649" cy="36412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91025"/>
            <a:ext cx="8229600" cy="68970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мятой бумагой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0384" y="1124744"/>
            <a:ext cx="80032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Это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весьма занятная техника рисования, которая дает простор для фантазии и свободу маленьким ручкам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...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</a:rPr>
            </a:b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76" y="2708920"/>
            <a:ext cx="3908024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18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674" y="2133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</a:t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ватными палочками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9776" y="1356338"/>
            <a:ext cx="80032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интересная и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увликательная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техника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рисования.Такая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техника рисования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интересна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старшим детям и взрослым, но и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малышам.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2780928"/>
            <a:ext cx="4032447" cy="364154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780928"/>
            <a:ext cx="3672408" cy="3641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91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1150</TotalTime>
  <Words>391</Words>
  <Application>Microsoft Office PowerPoint</Application>
  <PresentationFormat>Экран (4:3)</PresentationFormat>
  <Paragraphs>53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-apple-system</vt:lpstr>
      <vt:lpstr>Arial</vt:lpstr>
      <vt:lpstr>Calibri</vt:lpstr>
      <vt:lpstr>Open Sans</vt:lpstr>
      <vt:lpstr>Symbol</vt:lpstr>
      <vt:lpstr>Times New Roman</vt:lpstr>
      <vt:lpstr>Тема Office</vt:lpstr>
      <vt:lpstr>Нетрадиционные техники рисования</vt:lpstr>
      <vt:lpstr>Рисование –один из самых любимых занятий  детей. Рисование необычным способами вызывает у детей ещё больше положительных эмоций</vt:lpstr>
      <vt:lpstr>Нетрадиционное рисование - это искусство изображать, не основываясь на традиции </vt:lpstr>
      <vt:lpstr>Проведение занятий с использованием нетрадиционных техник: </vt:lpstr>
      <vt:lpstr>Виды нетрадиционных способов</vt:lpstr>
      <vt:lpstr>Рисование ладошкой</vt:lpstr>
      <vt:lpstr>Рисование пальчиками</vt:lpstr>
      <vt:lpstr>Рисование мятой бумагой</vt:lpstr>
      <vt:lpstr>Рисование  ватными палочками</vt:lpstr>
      <vt:lpstr>Монотипия</vt:lpstr>
      <vt:lpstr>«Граттаж»</vt:lpstr>
      <vt:lpstr>«Набрызг» зубной щеткой</vt:lpstr>
      <vt:lpstr>Рисование вилкой</vt:lpstr>
      <vt:lpstr>Кляксография</vt:lpstr>
      <vt:lpstr>Отпечатки листьями</vt:lpstr>
      <vt:lpstr>Рисование тычками  жесткой кисти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Natasha</dc:creator>
  <cp:lastModifiedBy>sergei sergei</cp:lastModifiedBy>
  <cp:revision>66</cp:revision>
  <dcterms:created xsi:type="dcterms:W3CDTF">2015-02-12T11:22:36Z</dcterms:created>
  <dcterms:modified xsi:type="dcterms:W3CDTF">2021-01-24T16:48:55Z</dcterms:modified>
</cp:coreProperties>
</file>