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6B0C9C-A724-48CC-8195-B0902AA3D88A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8EA2F4-8B8A-4DC8-8511-F49AD97D09D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phonoteka.top/uploads/posts/2021-04/1619182647_37-phonoteka_org-p-den-molodezhi-fon-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honoteka.top/uploads/posts/2021-04/1619182647_37-phonoteka_org-p-den-molodezhi-fon-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honoteka.top/uploads/posts/2021-04/1619182647_37-phonoteka_org-p-den-molodezhi-fon-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phonoteka.org/uploads/posts/2022-02/1644235775_37-phonoteka-org-p-yarkii-sportivnii-fon-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phonoteka.top/uploads/posts/2021-04/1619182647_37-phonoteka_org-p-den-molodezhi-fon-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D:\1619182647_37-phonoteka_org-p-den-molodezhi-fon-46.jpg"/>
          <p:cNvPicPr>
            <a:picLocks noChangeAspect="1" noChangeArrowheads="1"/>
          </p:cNvPicPr>
          <p:nvPr/>
        </p:nvPicPr>
        <p:blipFill>
          <a:blip r:embed="rId2"/>
          <a:srcRect l="27703" r="608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37" name="AutoShape 13" descr="https://top-fon.com/uploads/posts/2023-01/1674933161_top-fon-com-p-fon-dlya-prezentatsii-o-vrede-narkotikov-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D:\pngtree-drug-prohibition-icon-suitable-for-anti-poster-png-image_91621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3571900" cy="35719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214290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Скажем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НЕТ употреблению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наркотическим средствам и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психоактивным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веществам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Для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чего проводятся занятия про наркоманию среди подростков?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D:\54272df4-1727-5565-804d-5b1bbf1e6ef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6465" y="1935163"/>
            <a:ext cx="7451069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5602" name="Picture 2" descr="https://shkolaklyuchevskaya-r45.gosuslugi.ru/netcat_files/48/190/4dc2ceef_a4b7_55f4_9216_20c8e46edca6.jpg"/>
          <p:cNvPicPr>
            <a:picLocks noChangeAspect="1" noChangeArrowheads="1"/>
          </p:cNvPicPr>
          <p:nvPr/>
        </p:nvPicPr>
        <p:blipFill>
          <a:blip r:embed="rId2" cstate="print"/>
          <a:srcRect l="12272" t="14035" r="14099" b="17544"/>
          <a:stretch>
            <a:fillRect/>
          </a:stretch>
        </p:blipFill>
        <p:spPr bwMode="auto">
          <a:xfrm>
            <a:off x="2000232" y="2143116"/>
            <a:ext cx="5072098" cy="366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43932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Упражнение «Подари улыбку»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91" name="Picture 7" descr="https://cdn2.vectorstock.com/i/1000x1000/56/61/little-girl-and-boy-standing-next-to-each-other-vector-96956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385" b="18209"/>
          <a:stretch>
            <a:fillRect/>
          </a:stretch>
        </p:blipFill>
        <p:spPr bwMode="auto">
          <a:xfrm rot="384146">
            <a:off x="3674473" y="1347188"/>
            <a:ext cx="4413701" cy="3594420"/>
          </a:xfrm>
          <a:prstGeom prst="rect">
            <a:avLst/>
          </a:prstGeom>
          <a:noFill/>
        </p:spPr>
      </p:pic>
      <p:pic>
        <p:nvPicPr>
          <p:cNvPr id="16392" name="Picture 8" descr="D:\slide_1.jpg"/>
          <p:cNvPicPr>
            <a:picLocks noChangeAspect="1" noChangeArrowheads="1"/>
          </p:cNvPicPr>
          <p:nvPr/>
        </p:nvPicPr>
        <p:blipFill>
          <a:blip r:embed="rId3"/>
          <a:srcRect l="15254" t="23729" r="22457" b="5084"/>
          <a:stretch>
            <a:fillRect/>
          </a:stretch>
        </p:blipFill>
        <p:spPr bwMode="auto">
          <a:xfrm>
            <a:off x="285720" y="1714488"/>
            <a:ext cx="2500330" cy="2143140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Вредные привычки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7414" name="Picture 6" descr="D: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66132" y="1935163"/>
            <a:ext cx="4389437" cy="43894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58246" cy="24288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Наркотическая зависимость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это состояние человека, при котором все его мысли сосредоточены лишь на том, где и как достать очередную дозу наркотика.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8434" name="Picture 2" descr="D:\7e9b0ff5b1ee844b40acd26a3f5f73b5-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06" t="6365" r="4059" b="5750"/>
          <a:stretch>
            <a:fillRect/>
          </a:stretch>
        </p:blipFill>
        <p:spPr bwMode="auto">
          <a:xfrm>
            <a:off x="1785918" y="3071810"/>
            <a:ext cx="5857916" cy="3591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Формирование наркотической зависимости проходит три стадии. 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1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) 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Социальная зависимость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20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2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) 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Психическая зависимость </a:t>
            </a:r>
            <a:endParaRPr lang="ru-RU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20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3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) 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Физическая зависимость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460" name="Picture 4" descr="D:\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928934"/>
            <a:ext cx="339330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7000924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Мозговой штурм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401080" cy="4181484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Ребята как по вашему мнению, почему же подростки начинают употреблять ПАВ? </a:t>
            </a: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Зачем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им это надо?</a:t>
            </a:r>
          </a:p>
          <a:p>
            <a:endParaRPr lang="ru-RU" dirty="0"/>
          </a:p>
        </p:txBody>
      </p:sp>
      <p:pic>
        <p:nvPicPr>
          <p:cNvPr id="20484" name="Picture 4" descr="D:\dd887540-4661-405e-ab96-700793626f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785794"/>
            <a:ext cx="2143108" cy="1205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5" name="Picture 5" descr="D:\img-49331-15620748753020-1536x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000373"/>
            <a:ext cx="5179254" cy="3595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71451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Упражнение «Умей сказать НЕТ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389120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Спасибо, нет. Я знаю, что это опасно для меня.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Спасибо, нет. Я уже пробовал, мне это не понравилось.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Спасибо, нет. Я не хочу конфликтов с родителями, учителями.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Спасибо, нет. Это не в моём стиле.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Спасибо, нет. Если я это сделаю, потеряю власть над собой.</a:t>
            </a:r>
          </a:p>
          <a:p>
            <a:endParaRPr lang="ru-RU" dirty="0"/>
          </a:p>
        </p:txBody>
      </p:sp>
      <p:pic>
        <p:nvPicPr>
          <p:cNvPr id="21508" name="Picture 4" descr="D:\10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572581"/>
            <a:ext cx="3500462" cy="2285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15436" cy="1296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Памятка «Правила уверенного отказа»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7929618" cy="42862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 Если хотите в чем – либо отказать человеку, чётко и однозначно скажите ему «НЕТ». Объясните причину отказа, но не извиняйтесь слишком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долго.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2. Отвечайте без паузы – так быстро, как только это вообще возможно.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 Настаивайте на том, чтобы с вами говорили честно и откровенно.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4. Попросите объяснить, почему вас просят сделать то, чего вы делать не хотите.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5. Смотрите на человека, с которым говорите. Наблюдайте, есть ли в его поведении какие–либо признаки неуверенности к себе. Следите за его позой, жестами, мимикой (дрожащие руки, бегающие глаза, дрожащий голос и т. д.).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6. Не оскорбляйте и не будьте агрессивными.</a:t>
            </a:r>
          </a:p>
          <a:p>
            <a:endParaRPr lang="ru-RU" dirty="0"/>
          </a:p>
        </p:txBody>
      </p:sp>
      <p:pic>
        <p:nvPicPr>
          <p:cNvPr id="22531" name="Picture 3" descr="D:\696cff18-f9a0-522a-8cec-e1982357f1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929198"/>
            <a:ext cx="2571732" cy="1714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Упражнение «Дерево ценностей» 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3554" name="Picture 2" descr="D:\1675423359_foni-club-p-fon-polovini-dereva-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584" t="10619" r="15929" b="8407"/>
          <a:stretch>
            <a:fillRect/>
          </a:stretch>
        </p:blipFill>
        <p:spPr bwMode="auto">
          <a:xfrm>
            <a:off x="2000232" y="1428736"/>
            <a:ext cx="5286412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5" name="Picture 3" descr="D:\1676547152_catherineasquithgallery-com-p-kartinka-zelenii-fon-s-listochkami-9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485059">
            <a:off x="7032853" y="1141369"/>
            <a:ext cx="730278" cy="597001"/>
          </a:xfrm>
          <a:prstGeom prst="rect">
            <a:avLst/>
          </a:prstGeom>
          <a:noFill/>
        </p:spPr>
      </p:pic>
      <p:pic>
        <p:nvPicPr>
          <p:cNvPr id="23557" name="Picture 5" descr="D:\pngwingcom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756454" y="2315722"/>
            <a:ext cx="3845673" cy="1928826"/>
          </a:xfrm>
          <a:prstGeom prst="rect">
            <a:avLst/>
          </a:prstGeom>
          <a:noFill/>
        </p:spPr>
      </p:pic>
      <p:pic>
        <p:nvPicPr>
          <p:cNvPr id="8" name="Picture 3" descr="D:\1676547152_catherineasquithgallery-com-p-kartinka-zelenii-fon-s-listochkami-9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485059">
            <a:off x="6873294" y="2030342"/>
            <a:ext cx="524939" cy="429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rgbClr val="20C8F7"/>
      </a:dk1>
      <a:lt1>
        <a:srgbClr val="92D050"/>
      </a:lt1>
      <a:dk2>
        <a:srgbClr val="51FB9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00B05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165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Упражнение «Подари улыбку»  </vt:lpstr>
      <vt:lpstr>Вредные привычки</vt:lpstr>
      <vt:lpstr>Наркотическая зависимость – это состояние человека, при котором все его мысли сосредоточены лишь на том, где и как достать очередную дозу наркотика.</vt:lpstr>
      <vt:lpstr>Формирование наркотической зависимости проходит три стадии. </vt:lpstr>
      <vt:lpstr>Мозговой штурм</vt:lpstr>
      <vt:lpstr>Упражнение «Умей сказать НЕТ» </vt:lpstr>
      <vt:lpstr>Памятка «Правила уверенного отказа» </vt:lpstr>
      <vt:lpstr>Упражнение «Дерево ценностей»  </vt:lpstr>
      <vt:lpstr>Для чего проводятся занятия про наркоманию среди подростков?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9</cp:revision>
  <dcterms:created xsi:type="dcterms:W3CDTF">2023-11-08T06:32:25Z</dcterms:created>
  <dcterms:modified xsi:type="dcterms:W3CDTF">2023-11-08T07:59:11Z</dcterms:modified>
</cp:coreProperties>
</file>