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80" r:id="rId14"/>
    <p:sldId id="281" r:id="rId15"/>
    <p:sldId id="279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33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4719" autoAdjust="0"/>
  </p:normalViewPr>
  <p:slideViewPr>
    <p:cSldViewPr>
      <p:cViewPr>
        <p:scale>
          <a:sx n="60" d="100"/>
          <a:sy n="60" d="100"/>
        </p:scale>
        <p:origin x="-1404" y="-11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B5FAC-2829-43B4-95F3-A86C923B3B98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F944F-580C-4D95-A820-4CD07BBC6F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C7455-A664-4806-8B33-3F382F9569B7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72144-1B87-4958-8FA0-C8939B0301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3AA10-C1CD-415F-820D-794AA133FC4C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F7DB9-5C6F-40AA-9BDD-B13D0A5CC9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038BF-4A46-49FC-9D63-A317672B9A58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0C7E9-CCEF-4F50-B53C-B83B0347A4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A4473-7109-42DB-B4E9-8B6515FC16D6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3A9BB-04B6-4355-9654-5997202851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E82A6-DA07-4AED-BC55-C07831AB7572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9306D-254E-4300-AD39-766778DCE6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DDC3D-6A9E-4259-92B2-7951AA25C6D5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0FC62-265C-44C3-A611-A01FD02A5E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C9EDB-8508-4084-9199-980F053CF293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06089-BECE-410A-BC38-9D0100818F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210E9-4C13-4CF4-B86E-B2F8EBEA4096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68F7F-D61D-411F-B5D7-77A1BA812F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49801-6488-47F1-ACF4-B84499517113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22358-805E-4B18-B2FC-B31D811379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EC2A0-2E9E-4E08-9BB3-054230A11C43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32501-C456-47EB-9569-85A58FF4B9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7D68264-5B34-40D7-A614-05704B515C4C}" type="datetimeFigureOut">
              <a:rPr lang="ru-RU"/>
              <a:pPr>
                <a:defRPr/>
              </a:pPr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5C5B6E-F0ED-4D3E-83C0-1E2DC04C38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2305763"/>
            <a:ext cx="7772400" cy="14700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“</a:t>
            </a:r>
            <a:r>
              <a:rPr lang="ru-RU" b="1" dirty="0" smtClean="0"/>
              <a:t>Знатоки Крыма</a:t>
            </a:r>
            <a:r>
              <a:rPr lang="en-US" b="1" dirty="0" smtClean="0"/>
              <a:t>”</a:t>
            </a:r>
            <a:endParaRPr lang="ru-RU" b="1" dirty="0"/>
          </a:p>
        </p:txBody>
      </p:sp>
      <p:pic>
        <p:nvPicPr>
          <p:cNvPr id="3075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27088" y="260350"/>
            <a:ext cx="756126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itchFamily="18" charset="2"/>
              <a:buChar char=""/>
              <a:defRPr>
                <a:solidFill>
                  <a:srgbClr val="404040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itchFamily="18" charset="2"/>
              <a:buChar char=""/>
              <a:defRPr sz="1600">
                <a:solidFill>
                  <a:srgbClr val="404040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itchFamily="18" charset="2"/>
              <a:buChar char=""/>
              <a:defRPr sz="1400">
                <a:solidFill>
                  <a:srgbClr val="404040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itchFamily="18" charset="2"/>
              <a:buChar char=""/>
              <a:defRPr sz="1200">
                <a:solidFill>
                  <a:srgbClr val="404040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itchFamily="18" charset="2"/>
              <a:buChar char=""/>
              <a:defRPr sz="1200">
                <a:solidFill>
                  <a:srgbClr val="404040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itchFamily="18" charset="2"/>
              <a:buChar char=""/>
              <a:defRPr sz="1200">
                <a:solidFill>
                  <a:srgbClr val="404040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itchFamily="18" charset="2"/>
              <a:buChar char=""/>
              <a:defRPr sz="1200">
                <a:solidFill>
                  <a:srgbClr val="404040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itchFamily="18" charset="2"/>
              <a:buChar char=""/>
              <a:defRPr sz="1200">
                <a:solidFill>
                  <a:srgbClr val="404040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itchFamily="18" charset="2"/>
              <a:buChar char=""/>
              <a:defRPr sz="1200">
                <a:solidFill>
                  <a:srgbClr val="404040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 ОБРАЗОВАТЕЛЬНОЕ УЧРЕЖДЕНИЕ ДОПОЛНИТЕЛЬНОГО ОБРАЗОВАНИЯ ДЕТЕЙ 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«ЦЕНТР ДЕТСКОГО ТВОРЧЕСТВА 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ПЕРВОМАЙСКОГО РАЙОНА РЕСПУБЛИКИ КРЫМ»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51720" y="1857865"/>
            <a:ext cx="59224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Презентация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к тематической викторине:</a:t>
            </a:r>
            <a:endParaRPr lang="ru-RU" sz="2400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887886" y="4509120"/>
            <a:ext cx="4261171" cy="1752600"/>
          </a:xfrm>
        </p:spPr>
        <p:txBody>
          <a:bodyPr/>
          <a:lstStyle/>
          <a:p>
            <a:pPr algn="l"/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 </a:t>
            </a:r>
          </a:p>
          <a:p>
            <a:pPr algn="l"/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 дополнительного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Брабец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Л.Н.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6428853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Первомайское, 2023г.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84984"/>
            <a:ext cx="3455591" cy="2448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https://klev26.ru/wp-content/uploads/3/0/5/305ab5e9ac26cec90d9f25491b413039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86"/>
          <a:stretch/>
        </p:blipFill>
        <p:spPr bwMode="auto">
          <a:xfrm>
            <a:off x="707603" y="319006"/>
            <a:ext cx="7728793" cy="5246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3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https://pravo-realty34.ru/wp-content/uploads/d/0/8/d0837a54005e969864a4462e250655b2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702" y="188640"/>
            <a:ext cx="7498596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088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https://prezentacii.org/upload/cloud/19/08/158357/images/screen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824" y="292802"/>
            <a:ext cx="7421117" cy="5565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15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 descr="https://cf3.ppt-online.org/files3/slide/4/4wdSTgHtn5beaEm1zxfVRQ38NIyDuXGF7rcK0i/slide-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30"/>
          <a:stretch/>
        </p:blipFill>
        <p:spPr bwMode="auto">
          <a:xfrm>
            <a:off x="754148" y="337532"/>
            <a:ext cx="7626469" cy="5287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02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https://i.ytimg.com/vi/HhR-iBfTdAs/maxresdefaul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476" y="3789040"/>
            <a:ext cx="5455928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avatars.dzeninfra.ru/get-zen_doc/5222535/pub_643571683068d50c9e8ec08b_6435729970fb41071c414063/scale_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349"/>
            <a:ext cx="5435435" cy="3623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603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s://cf2.ppt-online.org/files2/slide/1/1i6VXJYPCqfEINA2oDxt8GLQRKWu7wUFchnOTjsSep/slide-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691" y="260648"/>
            <a:ext cx="7209383" cy="540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32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 descr="https://topparki.ru/wp-content/uploads/2019/03/big-575b1457ff936752f60d542b-58dbf1d9c086c-1cdnsep-1024x7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446" y="220568"/>
            <a:ext cx="7649108" cy="573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83968" y="4497786"/>
            <a:ext cx="720080" cy="498077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61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https://topparki.ru/wp-content/uploads/2019/03/big-575b1457ff936752f60d542b-58dbf1d9c086c-1cdnsep-1024x7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56"/>
            <a:ext cx="5208513" cy="390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https://www.shukach.com/sites/default/files/imagecache/node-gallery-display/post_images/208/_1110025-18247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034" y="694514"/>
            <a:ext cx="4578349" cy="3906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85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https://sun9-66.userapi.com/impg/0BZBUPcm6wI_jY4WCqzC_uKwtkAzZo_fWzC5Rw/M9HVnOhGDP0.jpg?size=974x548&amp;quality=96&amp;sign=ffd73aa91cf2ec88c7c6f39c07b63bb1&amp;c_uniq_tag=W75BLKXHWF-_rbK6Z34tvN8RMtBMdFjeJDz-iHlQQZg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73" y="404664"/>
            <a:ext cx="8592889" cy="4834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19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https://cdn.fishki.net/upload/post/2022/10/28/4291533/b76ff5c026ba928c98e23d0dabb05a4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3"/>
            <a:ext cx="8568952" cy="5512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41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2646"/>
            <a:ext cx="7800867" cy="585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https://shareslide.ru/img/thumbs/2d5f9c133665a038f4b36750d13fd04e-800x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7" y="310307"/>
            <a:ext cx="748883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487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https://domashniecvety.ru/wp-content/uploads/1/0/3/1038dab22998f2ba6e48ec51dd8b74c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3863"/>
            <a:ext cx="7128792" cy="5346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84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https://cf.ppt-online.org/files1/slide/y/y3JUYbEOPg1ceW2IDpVKLkMlBRGQ6mnij7rxtZFha/slide-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838" y="188640"/>
            <a:ext cx="7306324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49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https://rus-camper.ru/wp-content/uploads/1/0/0/10042a56f5cedf2775c9cf8907fe8d0e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983" y="404664"/>
            <a:ext cx="7200800" cy="540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991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14" y="1706264"/>
            <a:ext cx="4303713" cy="367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Объект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864" y="1741424"/>
            <a:ext cx="4530970" cy="34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63251"/>
            <a:ext cx="6510337" cy="124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571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https://sun9-78.userapi.com/impg/3UIVKZ1zm0l9JMoT2B9gYsnz_nw-upK4WHIxwA/YVY8NaojmQ4.jpg?size=960x720&amp;quality=96&amp;sign=c4812fa2f7c3b8e089ab7c1092d03f0d&amp;c_uniq_tag=Pe4DNvvoKJ3Sb1Cbxl8rRVwkrAYiu52jYkFKoKEPjCY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027" y="540797"/>
            <a:ext cx="6408712" cy="480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79912" y="2636912"/>
            <a:ext cx="3816424" cy="5760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779912" y="2636912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1941-1944 года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24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https://avatars.dzeninfra.ru/get-zen_doc/248942/pub_64d9c11965a2c864889ddedd_64d9c68717dae52e088f56d9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136904" cy="551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100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 descr="https://avatars.dzeninfra.ru/get-zen_doc/60857/pub_5e9081e74b3ad201b9ee67e1_5e909b2c0ff3ce2ef6441df3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815" y="339278"/>
            <a:ext cx="5643460" cy="5587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47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323850" y="1628775"/>
            <a:ext cx="84963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600" dirty="0">
              <a:latin typeface="Calibri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68" y="260648"/>
            <a:ext cx="7723063" cy="5792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75" y="226258"/>
            <a:ext cx="7344816" cy="550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s://fsd.multiurok.ru/html/2020/11/08/s_5fa7fae1f07aa/img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32" y="440266"/>
            <a:ext cx="8448936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351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s://theslide.ru/img/thumbs/736a2e41ab30a343696d84bb71666ae7-800x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43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48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https://fhd.multiurok.ru/7/3/9/7391a033c6b5fde0d91253bee22ff6293603a3ec/img_phptyxwTG_KRYN_1_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2656"/>
            <a:ext cx="720080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9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https://pic.rutubelist.ru/video/81/01/8101d12c1b1022120a07ea2114581ac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14" y="408735"/>
            <a:ext cx="8448937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059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3" descr="bg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4" descr="bg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17" y="4995863"/>
            <a:ext cx="91440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https://druzhniy-center.ru/wp-content/uploads/9/9/8/998ebcf18c5c787c9688414521eadcaa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8640"/>
            <a:ext cx="7343800" cy="550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460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1219</TotalTime>
  <Words>39</Words>
  <Application>Microsoft Office PowerPoint</Application>
  <PresentationFormat>Экран (4:3)</PresentationFormat>
  <Paragraphs>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“Знатоки Крыма”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на тему “Топография и ориентирование”</dc:title>
  <dc:creator>Admin</dc:creator>
  <cp:lastModifiedBy>Admin</cp:lastModifiedBy>
  <cp:revision>113</cp:revision>
  <cp:lastPrinted>2024-01-30T11:28:17Z</cp:lastPrinted>
  <dcterms:modified xsi:type="dcterms:W3CDTF">2024-03-25T12:44:46Z</dcterms:modified>
</cp:coreProperties>
</file>