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63" r:id="rId4"/>
    <p:sldId id="257" r:id="rId5"/>
    <p:sldId id="259" r:id="rId6"/>
    <p:sldId id="262" r:id="rId7"/>
    <p:sldId id="270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0B6F22-D7C6-4DE8-A3C8-5BA9EB0627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02E7377-F62A-48DD-A5A5-8D6DB24367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F86949-EA15-44A2-BEAA-9202C1672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26D-2C6D-4BEA-9336-CD8143824131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8637FE-FF22-4584-9574-377B666BD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4218E0-5BF1-459A-A20B-7D41D618D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A4B72-E5DB-4A6A-8424-C14797B1C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426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6944B-EA47-4652-8EEE-422FA02BA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97CA4C6-7A87-4AD3-B302-C64DE9B7F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DB71C2-8251-46F9-B213-501131C91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26D-2C6D-4BEA-9336-CD8143824131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5E4786-F60E-40F6-BE65-23E93C8F0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8330D9-573D-4A04-B67F-351F6477A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A4B72-E5DB-4A6A-8424-C14797B1C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15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6242022-B756-4EDD-9D71-81B19AB783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57CF243-6455-4F65-9079-90D870FE7A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42B0BD-291D-4E26-AA4D-97DD6CB3E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26D-2C6D-4BEA-9336-CD8143824131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39396F-193D-4E74-AD92-5C55CDE4A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D1755B-8CFF-4835-BD7E-6CA953E93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A4B72-E5DB-4A6A-8424-C14797B1C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611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2EF9A8-CA61-40F6-9E59-F9BB32181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0F8880-5510-4CF3-B953-BAF5116D01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0CC83B-5115-42A5-A872-AB3336B99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26D-2C6D-4BEA-9336-CD8143824131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128C16-9573-45D9-8E66-AA91CAEA2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A0295B-97D6-47EB-B4F6-6F35E6D0D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A4B72-E5DB-4A6A-8424-C14797B1C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4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544DD8-73E7-400A-9215-B124D612F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BC2809-D5A9-447A-A1FE-B5892602FC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D45718-21F0-4DBD-AF7B-A477E5ED1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26D-2C6D-4BEA-9336-CD8143824131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84B2AA-5A80-41E3-BEB2-1385F653A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F610656-8B24-4020-826D-3F1F19CAC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A4B72-E5DB-4A6A-8424-C14797B1C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921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A29FDA-289E-454C-B99E-555335589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1CED9A-3B39-4526-8E5D-A46D16FAAB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913B65F-BE5F-4F7A-9B17-10B9BCFD72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0B91DDC-9792-4E66-9A85-7DB7F44A5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26D-2C6D-4BEA-9336-CD8143824131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A9DC6C-5076-4C06-9A40-164548403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04F9C7-0080-4BC2-B7B7-C6007FCE1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A4B72-E5DB-4A6A-8424-C14797B1C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99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492B4F-8B75-4201-AB25-6194F2A2E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AF2D6C-A4E3-4558-A779-9FB56B0E5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59CD6F3-3AC5-454D-8F9D-C41D2E48A7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7EDB252-9280-4B36-9D3A-F29DCB4FB3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DEFF82C-89FE-4129-BDEC-D1932BC4C4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EDC8660-D17F-4EDA-AB4E-DCE23601E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26D-2C6D-4BEA-9336-CD8143824131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601963B-ECAC-4B64-81BD-5E0970300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2A96C2C-DA67-4BC8-8241-689683EA1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A4B72-E5DB-4A6A-8424-C14797B1C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629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4C71AB-2020-4D90-9120-318056B94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90E2C26-0378-4AD4-ABE6-99A325C643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26D-2C6D-4BEA-9336-CD8143824131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8456C8E-FC8B-47BE-81C3-9818CDF57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DA87468-3F2A-4E1B-B792-74F359F0F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A4B72-E5DB-4A6A-8424-C14797B1C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539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8BB4387-9A46-4539-8FC9-055D26F56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26D-2C6D-4BEA-9336-CD8143824131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D3CDB7F-07BC-4A9B-BBE3-9E5857240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DEC7D92-C550-4BF1-A8E9-2BC52D201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A4B72-E5DB-4A6A-8424-C14797B1C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500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09A26-6794-4DEB-BB49-29A6D7503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D43A32-FA2C-4DAA-A155-0C7EE8DB19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AE08363-4D0E-4FC5-B812-752434FC6A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D6BF003-4B59-442C-8AD8-08787773C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26D-2C6D-4BEA-9336-CD8143824131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F4359F9-FEFA-41DA-B7DA-F9595D19A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ECE16F8-E363-44C3-9DF7-0315C8185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A4B72-E5DB-4A6A-8424-C14797B1C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25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61260E-4DFD-40FB-BF51-9428C8FE4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ADDF8AB-6F20-4A9B-AAFD-C6C15B0F3E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B03B163-32C7-4F3F-859C-9FA8D97152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08A69A-C143-4DE2-A967-E4E1EF6E6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6026D-2C6D-4BEA-9336-CD8143824131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EA9DF08-A93B-4DF4-85A2-8B929962C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7E1267-EF35-4768-B727-FD8D3E239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A4B72-E5DB-4A6A-8424-C14797B1C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17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B06F60-9513-46A4-89E7-817717DFA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BD7D209-FC5A-439D-86B5-6E86EFB4C1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836C89-D645-42CC-84C0-C8D63C2470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6026D-2C6D-4BEA-9336-CD8143824131}" type="datetimeFigureOut">
              <a:rPr lang="ru-RU" smtClean="0"/>
              <a:t>04.03.2024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3645EE-0256-407B-AD49-1B70FEB252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5BC454-379D-4AFF-9E53-96E063A498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A4B72-E5DB-4A6A-8424-C14797B1C2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821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9C10DCA2-5DA4-427F-9A5D-932A2EBD4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758" y="3189957"/>
            <a:ext cx="6520965" cy="3668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91CD60F9-30CA-4ADA-ACF1-549CF8A74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8023" y="784322"/>
            <a:ext cx="3601161" cy="4517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58AB3C-FF77-44EB-AAEF-9C65C7C6B8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8573" y="64008"/>
            <a:ext cx="5313707" cy="347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47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2933A1-EB57-4123-8F19-60E16E6D92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3925" y="171121"/>
            <a:ext cx="10344149" cy="2387600"/>
          </a:xfrm>
        </p:spPr>
        <p:txBody>
          <a:bodyPr>
            <a:normAutofit/>
          </a:bodyPr>
          <a:lstStyle/>
          <a:p>
            <a:r>
              <a:rPr lang="ru-RU" sz="7200" b="1" dirty="0">
                <a:highlight>
                  <a:srgbClr val="FFFF00"/>
                </a:highlight>
              </a:rPr>
              <a:t>Искусство и досуг в Древней Греции.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9D67C1-8FB6-4E77-ABE2-B944A9120A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10AA008-BC69-4637-A49D-1AC088C55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2" y="2906493"/>
            <a:ext cx="6520965" cy="3668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B2E29F8-081D-4A40-83A3-ED797F90D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138" y="3300984"/>
            <a:ext cx="493776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704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6EAC5-F6B1-485A-8FFF-66D4C9F83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967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Пользуясь параграфом 32, пунктом 1. Ответьте на вопрос: в честь чего так одеты девушки?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CBC8ED-F144-4C95-8BE3-25E89A393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197" y="1481011"/>
            <a:ext cx="7892631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250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0A0E6F-E9DF-4ADC-85DC-35ADDF001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7"/>
            <a:ext cx="10515600" cy="874078"/>
          </a:xfrm>
        </p:spPr>
        <p:txBody>
          <a:bodyPr/>
          <a:lstStyle/>
          <a:p>
            <a:pPr algn="ctr"/>
            <a:r>
              <a:rPr lang="ru-RU" b="1" dirty="0"/>
              <a:t>Театр в Древней Греции.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FEFEBC-553B-487F-90F2-D1766BD04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7251" y="1158829"/>
            <a:ext cx="5202936" cy="2507837"/>
          </a:xfrm>
        </p:spPr>
        <p:txBody>
          <a:bodyPr>
            <a:normAutofit/>
          </a:bodyPr>
          <a:lstStyle/>
          <a:p>
            <a:r>
              <a:rPr lang="ru-RU" sz="3200" dirty="0"/>
              <a:t>Впервые театр появился в Афинах в </a:t>
            </a:r>
            <a:r>
              <a:rPr lang="en-US" sz="3200" dirty="0"/>
              <a:t>VI</a:t>
            </a:r>
            <a:r>
              <a:rPr lang="ru-RU" sz="3200" dirty="0"/>
              <a:t> в. до н.э.</a:t>
            </a:r>
          </a:p>
          <a:p>
            <a:r>
              <a:rPr lang="ru-RU" sz="3200" dirty="0"/>
              <a:t>В честь бога Диониса.</a:t>
            </a:r>
          </a:p>
          <a:p>
            <a:r>
              <a:rPr lang="ru-RU" sz="3200" dirty="0"/>
              <a:t>Около 17 тысяч зрителей.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C3FDD27-4079-4325-AE4F-7C7C7F9AA6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87" y="3488280"/>
            <a:ext cx="5990613" cy="336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9FF402D-0499-4F62-8858-23FDC3553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13" y="726870"/>
            <a:ext cx="493776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788A889F-5D66-4EB7-9A92-F201A4C64A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737" y="4177968"/>
            <a:ext cx="5582031" cy="1597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557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4E0B22-D85A-429B-AE4E-B4181C866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592" y="145669"/>
            <a:ext cx="10515600" cy="695579"/>
          </a:xfrm>
        </p:spPr>
        <p:txBody>
          <a:bodyPr/>
          <a:lstStyle/>
          <a:p>
            <a:pPr algn="ctr"/>
            <a:r>
              <a:rPr lang="ru-RU" b="1" dirty="0">
                <a:highlight>
                  <a:srgbClr val="00FFFF"/>
                </a:highlight>
              </a:rPr>
              <a:t>Театральные жанры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DCD3BCD-D815-401D-92A9-2707F0DC6A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8888" y="975742"/>
            <a:ext cx="3216530" cy="823912"/>
          </a:xfrm>
        </p:spPr>
        <p:txBody>
          <a:bodyPr>
            <a:normAutofit/>
          </a:bodyPr>
          <a:lstStyle/>
          <a:p>
            <a:r>
              <a:rPr lang="ru-RU" sz="4400" b="0" dirty="0">
                <a:highlight>
                  <a:srgbClr val="00FF00"/>
                </a:highlight>
              </a:rPr>
              <a:t>Трагедии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AFBA6F3-0251-4EA3-8BDF-EDB30422B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4050" y="1799654"/>
            <a:ext cx="5157787" cy="4912677"/>
          </a:xfrm>
        </p:spPr>
        <p:txBody>
          <a:bodyPr>
            <a:noAutofit/>
          </a:bodyPr>
          <a:lstStyle/>
          <a:p>
            <a:r>
              <a:rPr lang="ru-RU" sz="3200" dirty="0"/>
              <a:t>3 актёра</a:t>
            </a:r>
          </a:p>
          <a:p>
            <a:r>
              <a:rPr lang="ru-RU" sz="3200" dirty="0"/>
              <a:t>Мужчины</a:t>
            </a:r>
          </a:p>
          <a:p>
            <a:r>
              <a:rPr lang="ru-RU" sz="3200" dirty="0"/>
              <a:t>Сопровождал хор </a:t>
            </a:r>
          </a:p>
          <a:p>
            <a:r>
              <a:rPr lang="ru-RU" sz="3200" dirty="0"/>
              <a:t>Основатели: </a:t>
            </a:r>
          </a:p>
          <a:p>
            <a:r>
              <a:rPr lang="ru-RU" sz="3200" b="1" dirty="0"/>
              <a:t>Эсхил «Персы»</a:t>
            </a:r>
          </a:p>
          <a:p>
            <a:r>
              <a:rPr lang="ru-RU" sz="3200" b="1" dirty="0"/>
              <a:t> Софокл «Прикованный Прометей»</a:t>
            </a:r>
          </a:p>
          <a:p>
            <a:r>
              <a:rPr lang="ru-RU" sz="3200" b="1" dirty="0"/>
              <a:t>Еврипид «Медея»</a:t>
            </a:r>
          </a:p>
          <a:p>
            <a:r>
              <a:rPr lang="ru-RU" sz="3200" dirty="0"/>
              <a:t>Исторические события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64C937E-54E5-4B7A-BA32-0FB4E0298D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137271" y="975742"/>
            <a:ext cx="3045841" cy="823912"/>
          </a:xfrm>
        </p:spPr>
        <p:txBody>
          <a:bodyPr>
            <a:normAutofit/>
          </a:bodyPr>
          <a:lstStyle/>
          <a:p>
            <a:r>
              <a:rPr lang="ru-RU" sz="4400" b="0" dirty="0">
                <a:highlight>
                  <a:srgbClr val="00FF00"/>
                </a:highlight>
              </a:rPr>
              <a:t>Комедии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E721AAD-F7B0-4ACE-B149-1D39F18EA3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068312" y="2204687"/>
            <a:ext cx="4844860" cy="4352925"/>
          </a:xfrm>
        </p:spPr>
        <p:txBody>
          <a:bodyPr>
            <a:normAutofit/>
          </a:bodyPr>
          <a:lstStyle/>
          <a:p>
            <a:r>
              <a:rPr lang="ru-RU" sz="3200" dirty="0"/>
              <a:t>«Отец комедии» – </a:t>
            </a:r>
            <a:r>
              <a:rPr lang="ru-RU" sz="3200" b="1" dirty="0"/>
              <a:t>Аристофан</a:t>
            </a:r>
          </a:p>
          <a:p>
            <a:r>
              <a:rPr lang="ru-RU" sz="3200" dirty="0"/>
              <a:t>«Птицы»</a:t>
            </a:r>
          </a:p>
          <a:p>
            <a:r>
              <a:rPr lang="ru-RU" sz="3200" dirty="0"/>
              <a:t>Повседневная жизнь, бездарность полководцев, глупость политиков.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C168ACD7-256B-4CCB-92FF-19190A59EE85}"/>
              </a:ext>
            </a:extLst>
          </p:cNvPr>
          <p:cNvCxnSpPr/>
          <p:nvPr/>
        </p:nvCxnSpPr>
        <p:spPr>
          <a:xfrm flipH="1">
            <a:off x="2788920" y="731520"/>
            <a:ext cx="648049" cy="45720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14219781-8BFD-4E3B-964D-E2689D721147}"/>
              </a:ext>
            </a:extLst>
          </p:cNvPr>
          <p:cNvCxnSpPr>
            <a:cxnSpLocks/>
          </p:cNvCxnSpPr>
          <p:nvPr/>
        </p:nvCxnSpPr>
        <p:spPr>
          <a:xfrm>
            <a:off x="8159784" y="721043"/>
            <a:ext cx="691608" cy="467677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624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D3795DDF-C609-46E4-BC0B-C2FCBB1B6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1" y="3238501"/>
            <a:ext cx="361950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3B9D8F-8AD6-47D8-A37D-FC6AEAC24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651"/>
            <a:ext cx="10515600" cy="108877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Найди ошибку!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EA8A60-3A7A-43CF-B5B2-5F174E158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8760"/>
            <a:ext cx="10710672" cy="5129784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3600" dirty="0"/>
              <a:t>Впервые театральное выступление было в Спарте</a:t>
            </a:r>
          </a:p>
          <a:p>
            <a:pPr marL="514350" indent="-514350">
              <a:buAutoNum type="arabicPeriod"/>
            </a:pPr>
            <a:r>
              <a:rPr lang="ru-RU" sz="3600" dirty="0"/>
              <a:t>Театральные выступления проводились в честь бога Диониса.</a:t>
            </a:r>
          </a:p>
          <a:p>
            <a:pPr marL="514350" indent="-514350">
              <a:buAutoNum type="arabicPeriod"/>
            </a:pPr>
            <a:r>
              <a:rPr lang="ru-RU" sz="3600" dirty="0"/>
              <a:t>Перикл велел сделать платные «билеты».</a:t>
            </a:r>
          </a:p>
          <a:p>
            <a:pPr marL="514350" indent="-514350">
              <a:buAutoNum type="arabicPeriod"/>
            </a:pPr>
            <a:r>
              <a:rPr lang="ru-RU" sz="3600" dirty="0"/>
              <a:t>В трагедиях участвовали женщины.</a:t>
            </a:r>
          </a:p>
          <a:p>
            <a:pPr marL="514350" indent="-514350">
              <a:buAutoNum type="arabicPeriod"/>
            </a:pPr>
            <a:r>
              <a:rPr lang="ru-RU" sz="3600" dirty="0"/>
              <a:t>Софокл – «отец комедии».</a:t>
            </a:r>
          </a:p>
          <a:p>
            <a:pPr marL="514350" indent="-514350">
              <a:buAutoNum type="arabicPeriod"/>
            </a:pPr>
            <a:r>
              <a:rPr lang="ru-RU" sz="3600" dirty="0"/>
              <a:t>Автор трагедии «Медея» – Еврипид. </a:t>
            </a:r>
          </a:p>
        </p:txBody>
      </p:sp>
    </p:spTree>
    <p:extLst>
      <p:ext uri="{BB962C8B-B14F-4D97-AF65-F5344CB8AC3E}">
        <p14:creationId xmlns:p14="http://schemas.microsoft.com/office/powerpoint/2010/main" val="242962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762966-9A52-4AEF-9460-3BA1E1611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192" y="255523"/>
            <a:ext cx="10515600" cy="851027"/>
          </a:xfrm>
        </p:spPr>
        <p:txBody>
          <a:bodyPr/>
          <a:lstStyle/>
          <a:p>
            <a:pPr algn="ctr"/>
            <a:r>
              <a:rPr lang="ru-RU" b="1" dirty="0"/>
              <a:t>Подведём итог!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9745BF-F0DB-43E4-8FA7-B0D8FDD3F9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608" y="1253331"/>
            <a:ext cx="10515600" cy="4351338"/>
          </a:xfrm>
        </p:spPr>
        <p:txBody>
          <a:bodyPr/>
          <a:lstStyle/>
          <a:p>
            <a:r>
              <a:rPr lang="ru-RU" sz="4800" b="1" dirty="0"/>
              <a:t>Я узнал (-а)…</a:t>
            </a:r>
          </a:p>
          <a:p>
            <a:r>
              <a:rPr lang="ru-RU" sz="4800" b="1" dirty="0"/>
              <a:t>Меня удивило…</a:t>
            </a:r>
          </a:p>
          <a:p>
            <a:r>
              <a:rPr lang="ru-RU" sz="4800" b="1" dirty="0"/>
              <a:t>Было интересно…</a:t>
            </a:r>
          </a:p>
          <a:p>
            <a:r>
              <a:rPr lang="ru-RU" sz="4800" b="1" dirty="0"/>
              <a:t>Мне показалось трудным…</a:t>
            </a:r>
          </a:p>
          <a:p>
            <a:endParaRPr lang="ru-RU"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1285E871-F365-48E0-9AAD-C3DD6BD84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8617" y="3511296"/>
            <a:ext cx="2649775" cy="2923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6055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160</Words>
  <Application>Microsoft Office PowerPoint</Application>
  <PresentationFormat>Широкоэкранный</PresentationFormat>
  <Paragraphs>32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Искусство и досуг в Древней Греции.</vt:lpstr>
      <vt:lpstr>Пользуясь параграфом 32, пунктом 1. Ответьте на вопрос: в честь чего так одеты девушки?</vt:lpstr>
      <vt:lpstr>Театр в Древней Греции.</vt:lpstr>
      <vt:lpstr>Театральные жанры</vt:lpstr>
      <vt:lpstr>Найди ошибку!</vt:lpstr>
      <vt:lpstr>Подведём итог!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Kseniya Kseniya</dc:creator>
  <cp:lastModifiedBy>Kseniya Kseniya</cp:lastModifiedBy>
  <cp:revision>1</cp:revision>
  <dcterms:created xsi:type="dcterms:W3CDTF">2024-03-04T18:36:08Z</dcterms:created>
  <dcterms:modified xsi:type="dcterms:W3CDTF">2024-03-04T19:07:23Z</dcterms:modified>
</cp:coreProperties>
</file>