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4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FB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diagrams/_rels/data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diagrams/_rels/drawing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3C29B5D-1831-42D3-A35D-76E401438896}" type="doc">
      <dgm:prSet loTypeId="urn:microsoft.com/office/officeart/2008/layout/TitlePictureLineup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6E07A93-18DC-4A19-884B-F0DE401B4CFB}">
      <dgm:prSet phldrT="[Текст]"/>
      <dgm:spPr/>
      <dgm:t>
        <a:bodyPr/>
        <a:lstStyle/>
        <a:p>
          <a:r>
            <a:rPr lang="ru-RU" dirty="0" smtClean="0"/>
            <a:t>Предметные</a:t>
          </a:r>
          <a:endParaRPr lang="ru-RU" dirty="0"/>
        </a:p>
      </dgm:t>
    </dgm:pt>
    <dgm:pt modelId="{C11F90CB-F329-47A8-A31B-0CB92B826349}" type="parTrans" cxnId="{4A02B754-880E-48BD-A15C-48A1E86035BA}">
      <dgm:prSet/>
      <dgm:spPr/>
      <dgm:t>
        <a:bodyPr/>
        <a:lstStyle/>
        <a:p>
          <a:endParaRPr lang="ru-RU"/>
        </a:p>
      </dgm:t>
    </dgm:pt>
    <dgm:pt modelId="{0210BA68-9802-44C6-96B2-8CC758100E07}" type="sibTrans" cxnId="{4A02B754-880E-48BD-A15C-48A1E86035BA}">
      <dgm:prSet/>
      <dgm:spPr/>
      <dgm:t>
        <a:bodyPr/>
        <a:lstStyle/>
        <a:p>
          <a:endParaRPr lang="ru-RU"/>
        </a:p>
      </dgm:t>
    </dgm:pt>
    <dgm:pt modelId="{14150F5C-0003-4CD0-A092-613016B26E85}">
      <dgm:prSet phldrT="[Текст]"/>
      <dgm:spPr/>
      <dgm:t>
        <a:bodyPr/>
        <a:lstStyle/>
        <a:p>
          <a:r>
            <a:rPr lang="ru-RU" dirty="0" smtClean="0"/>
            <a:t>Освоение, преобразование и применение знаний на основе имеющихся знаний и познавательных учебных действий. </a:t>
          </a:r>
          <a:endParaRPr lang="ru-RU" dirty="0"/>
        </a:p>
      </dgm:t>
    </dgm:pt>
    <dgm:pt modelId="{EF73CBAC-0F88-4167-B3E3-768629FC7663}" type="parTrans" cxnId="{0320C7C7-C7FF-43AD-A5C5-18CBA5BBC006}">
      <dgm:prSet/>
      <dgm:spPr/>
      <dgm:t>
        <a:bodyPr/>
        <a:lstStyle/>
        <a:p>
          <a:endParaRPr lang="ru-RU"/>
        </a:p>
      </dgm:t>
    </dgm:pt>
    <dgm:pt modelId="{F3F5B5B9-ADC5-4C44-B401-6D80FC1F2EE5}" type="sibTrans" cxnId="{0320C7C7-C7FF-43AD-A5C5-18CBA5BBC006}">
      <dgm:prSet/>
      <dgm:spPr/>
      <dgm:t>
        <a:bodyPr/>
        <a:lstStyle/>
        <a:p>
          <a:endParaRPr lang="ru-RU"/>
        </a:p>
      </dgm:t>
    </dgm:pt>
    <dgm:pt modelId="{89777CD8-5A78-4D04-A96D-F18C599A8316}">
      <dgm:prSet phldrT="[Текст]"/>
      <dgm:spPr/>
      <dgm:t>
        <a:bodyPr/>
        <a:lstStyle/>
        <a:p>
          <a:r>
            <a:rPr lang="ru-RU" dirty="0" err="1" smtClean="0"/>
            <a:t>Метапредметные</a:t>
          </a:r>
          <a:endParaRPr lang="ru-RU" dirty="0"/>
        </a:p>
      </dgm:t>
    </dgm:pt>
    <dgm:pt modelId="{0DD25865-BD1C-4E2B-A2E7-0D6B1E55CEC3}" type="parTrans" cxnId="{C6A0CF2A-F8F1-43B6-8134-FD2732E80C11}">
      <dgm:prSet/>
      <dgm:spPr/>
      <dgm:t>
        <a:bodyPr/>
        <a:lstStyle/>
        <a:p>
          <a:endParaRPr lang="ru-RU"/>
        </a:p>
      </dgm:t>
    </dgm:pt>
    <dgm:pt modelId="{21215507-3C9D-4EEB-9C9B-9723623C729C}" type="sibTrans" cxnId="{C6A0CF2A-F8F1-43B6-8134-FD2732E80C11}">
      <dgm:prSet/>
      <dgm:spPr/>
      <dgm:t>
        <a:bodyPr/>
        <a:lstStyle/>
        <a:p>
          <a:endParaRPr lang="ru-RU"/>
        </a:p>
      </dgm:t>
    </dgm:pt>
    <dgm:pt modelId="{72E1CA8B-715A-43B2-B8A9-14BCA3DE0BC1}">
      <dgm:prSet phldrT="[Текст]"/>
      <dgm:spPr/>
      <dgm:t>
        <a:bodyPr/>
        <a:lstStyle/>
        <a:p>
          <a:r>
            <a:rPr lang="ru-RU" dirty="0" smtClean="0"/>
            <a:t>Регулятивные.</a:t>
          </a:r>
        </a:p>
        <a:p>
          <a:r>
            <a:rPr lang="ru-RU" dirty="0" smtClean="0"/>
            <a:t>Коммуникативные.</a:t>
          </a:r>
        </a:p>
        <a:p>
          <a:r>
            <a:rPr lang="ru-RU" dirty="0" smtClean="0"/>
            <a:t>Познавательные.</a:t>
          </a:r>
          <a:endParaRPr lang="ru-RU" dirty="0"/>
        </a:p>
      </dgm:t>
    </dgm:pt>
    <dgm:pt modelId="{B852209F-6E65-4B31-B071-6E0794556140}" type="parTrans" cxnId="{CAF65865-D658-47DD-B0C3-4EFDCF42C94B}">
      <dgm:prSet/>
      <dgm:spPr/>
      <dgm:t>
        <a:bodyPr/>
        <a:lstStyle/>
        <a:p>
          <a:endParaRPr lang="ru-RU"/>
        </a:p>
      </dgm:t>
    </dgm:pt>
    <dgm:pt modelId="{26795174-535A-40E4-9EB2-50C35832C058}" type="sibTrans" cxnId="{CAF65865-D658-47DD-B0C3-4EFDCF42C94B}">
      <dgm:prSet/>
      <dgm:spPr/>
      <dgm:t>
        <a:bodyPr/>
        <a:lstStyle/>
        <a:p>
          <a:endParaRPr lang="ru-RU"/>
        </a:p>
      </dgm:t>
    </dgm:pt>
    <dgm:pt modelId="{D35595BE-D993-4226-8FF5-D2CC32D8F5C9}">
      <dgm:prSet phldrT="[Текст]"/>
      <dgm:spPr/>
      <dgm:t>
        <a:bodyPr/>
        <a:lstStyle/>
        <a:p>
          <a:r>
            <a:rPr lang="ru-RU" dirty="0" smtClean="0"/>
            <a:t>Личностные</a:t>
          </a:r>
          <a:endParaRPr lang="ru-RU" dirty="0"/>
        </a:p>
      </dgm:t>
    </dgm:pt>
    <dgm:pt modelId="{9C14FE05-031D-48C8-8D9C-59E2799C2752}" type="parTrans" cxnId="{8A70E9EA-C1D1-43D2-81A5-4A36B014DAD1}">
      <dgm:prSet/>
      <dgm:spPr/>
      <dgm:t>
        <a:bodyPr/>
        <a:lstStyle/>
        <a:p>
          <a:endParaRPr lang="ru-RU"/>
        </a:p>
      </dgm:t>
    </dgm:pt>
    <dgm:pt modelId="{1C70F1D0-70EE-4C91-8966-F6448EDBFC04}" type="sibTrans" cxnId="{8A70E9EA-C1D1-43D2-81A5-4A36B014DAD1}">
      <dgm:prSet/>
      <dgm:spPr/>
      <dgm:t>
        <a:bodyPr/>
        <a:lstStyle/>
        <a:p>
          <a:endParaRPr lang="ru-RU"/>
        </a:p>
      </dgm:t>
    </dgm:pt>
    <dgm:pt modelId="{71506E12-86DF-4134-868A-4900F789F70F}">
      <dgm:prSet phldrT="[Текст]"/>
      <dgm:spPr/>
      <dgm:t>
        <a:bodyPr/>
        <a:lstStyle/>
        <a:p>
          <a:r>
            <a:rPr lang="ru-RU" dirty="0" smtClean="0"/>
            <a:t>Самоопределение.</a:t>
          </a:r>
        </a:p>
        <a:p>
          <a:r>
            <a:rPr lang="ru-RU" dirty="0" smtClean="0"/>
            <a:t>Смысл образования.</a:t>
          </a:r>
        </a:p>
        <a:p>
          <a:r>
            <a:rPr lang="ru-RU" dirty="0" smtClean="0"/>
            <a:t>Морально-этическая ориентация.</a:t>
          </a:r>
          <a:endParaRPr lang="ru-RU" dirty="0"/>
        </a:p>
      </dgm:t>
    </dgm:pt>
    <dgm:pt modelId="{2BB9054F-80F5-460C-BB2E-7252EB2326D3}" type="parTrans" cxnId="{A16CDEDD-2A93-4689-8E0A-F0D907A3CDFB}">
      <dgm:prSet/>
      <dgm:spPr/>
      <dgm:t>
        <a:bodyPr/>
        <a:lstStyle/>
        <a:p>
          <a:endParaRPr lang="ru-RU"/>
        </a:p>
      </dgm:t>
    </dgm:pt>
    <dgm:pt modelId="{E2117C04-BDFA-45E5-8A39-3206CF5453F6}" type="sibTrans" cxnId="{A16CDEDD-2A93-4689-8E0A-F0D907A3CDFB}">
      <dgm:prSet/>
      <dgm:spPr/>
      <dgm:t>
        <a:bodyPr/>
        <a:lstStyle/>
        <a:p>
          <a:endParaRPr lang="ru-RU"/>
        </a:p>
      </dgm:t>
    </dgm:pt>
    <dgm:pt modelId="{9B75A576-6FB6-41CF-B415-40CB81210B69}" type="pres">
      <dgm:prSet presAssocID="{53C29B5D-1831-42D3-A35D-76E401438896}" presName="Name0" presStyleCnt="0">
        <dgm:presLayoutVars>
          <dgm:dir/>
        </dgm:presLayoutVars>
      </dgm:prSet>
      <dgm:spPr/>
      <dgm:t>
        <a:bodyPr/>
        <a:lstStyle/>
        <a:p>
          <a:endParaRPr lang="ru-RU"/>
        </a:p>
      </dgm:t>
    </dgm:pt>
    <dgm:pt modelId="{7F9DB7DD-CCA9-4655-9936-56885B20F92B}" type="pres">
      <dgm:prSet presAssocID="{C6E07A93-18DC-4A19-884B-F0DE401B4CFB}" presName="composite" presStyleCnt="0"/>
      <dgm:spPr/>
    </dgm:pt>
    <dgm:pt modelId="{0D316055-2AC1-4643-8431-A87B4EA98612}" type="pres">
      <dgm:prSet presAssocID="{C6E07A93-18DC-4A19-884B-F0DE401B4CFB}" presName="Accent" presStyleLbl="alignAcc1" presStyleIdx="0" presStyleCnt="3"/>
      <dgm:spPr/>
    </dgm:pt>
    <dgm:pt modelId="{9BA5F4D7-7558-4697-B5BF-F44ADF3A1A5B}" type="pres">
      <dgm:prSet presAssocID="{C6E07A93-18DC-4A19-884B-F0DE401B4CFB}" presName="Image" presStyleLbl="node1" presStyleIdx="0" presStyleCnt="3" custScaleX="108937" custScaleY="102967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FD73522E-9600-490B-85FA-EB96328BFADD}" type="pres">
      <dgm:prSet presAssocID="{C6E07A93-18DC-4A19-884B-F0DE401B4CFB}" presName="Child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28FB50A-1EB0-4E2C-B3ED-AB6DE797E353}" type="pres">
      <dgm:prSet presAssocID="{C6E07A93-18DC-4A19-884B-F0DE401B4CFB}" presName="Parent" presStyleLbl="align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F7DF49-49F1-45FE-AA13-99BC56C9BBC2}" type="pres">
      <dgm:prSet presAssocID="{0210BA68-9802-44C6-96B2-8CC758100E07}" presName="sibTrans" presStyleCnt="0"/>
      <dgm:spPr/>
    </dgm:pt>
    <dgm:pt modelId="{DE1044C3-22FE-4423-B1A3-883EA9EFC239}" type="pres">
      <dgm:prSet presAssocID="{89777CD8-5A78-4D04-A96D-F18C599A8316}" presName="composite" presStyleCnt="0"/>
      <dgm:spPr/>
    </dgm:pt>
    <dgm:pt modelId="{33EE77AF-C780-4525-9BEB-3C5288AE0AB3}" type="pres">
      <dgm:prSet presAssocID="{89777CD8-5A78-4D04-A96D-F18C599A8316}" presName="Accent" presStyleLbl="alignAcc1" presStyleIdx="1" presStyleCnt="3"/>
      <dgm:spPr/>
    </dgm:pt>
    <dgm:pt modelId="{7FD50C36-0A30-4A8B-8FD0-596655270F06}" type="pres">
      <dgm:prSet presAssocID="{89777CD8-5A78-4D04-A96D-F18C599A8316}" presName="Image" presStyleLbl="node1" presStyleIdx="1" presStyleCnt="3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0BBFE419-137F-4DA0-BF0F-D37CA2FD3F2F}" type="pres">
      <dgm:prSet presAssocID="{89777CD8-5A78-4D04-A96D-F18C599A8316}" presName="Child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050FD86-5B62-4CB4-99B3-60F03E74837E}" type="pres">
      <dgm:prSet presAssocID="{89777CD8-5A78-4D04-A96D-F18C599A8316}" presName="Parent" presStyleLbl="align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2BCA06-18AA-48A2-8062-F870FD3E0A35}" type="pres">
      <dgm:prSet presAssocID="{21215507-3C9D-4EEB-9C9B-9723623C729C}" presName="sibTrans" presStyleCnt="0"/>
      <dgm:spPr/>
    </dgm:pt>
    <dgm:pt modelId="{E772318E-C9AE-4210-BB0D-E4ED51F0A4AA}" type="pres">
      <dgm:prSet presAssocID="{D35595BE-D993-4226-8FF5-D2CC32D8F5C9}" presName="composite" presStyleCnt="0"/>
      <dgm:spPr/>
    </dgm:pt>
    <dgm:pt modelId="{E8E14BF4-97FF-4CF5-B250-8127CCB0ECB4}" type="pres">
      <dgm:prSet presAssocID="{D35595BE-D993-4226-8FF5-D2CC32D8F5C9}" presName="Accent" presStyleLbl="alignAcc1" presStyleIdx="2" presStyleCnt="3"/>
      <dgm:spPr/>
    </dgm:pt>
    <dgm:pt modelId="{94E94C18-5BA7-4E53-8855-F634B2A70354}" type="pres">
      <dgm:prSet presAssocID="{D35595BE-D993-4226-8FF5-D2CC32D8F5C9}" presName="Image" presStyleLbl="node1" presStyleIdx="2" presStyleCnt="3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  <dgm:pt modelId="{681C2FBA-EB1C-4050-A7CE-EBBAB6FF7FF2}" type="pres">
      <dgm:prSet presAssocID="{D35595BE-D993-4226-8FF5-D2CC32D8F5C9}" presName="Child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02707D3-C3A0-472A-BF7D-A61D6E1748EB}" type="pres">
      <dgm:prSet presAssocID="{D35595BE-D993-4226-8FF5-D2CC32D8F5C9}" presName="Parent" presStyleLbl="align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853EBEF-99ED-42EE-A5E1-0B15199663A4}" type="presOf" srcId="{72E1CA8B-715A-43B2-B8A9-14BCA3DE0BC1}" destId="{0BBFE419-137F-4DA0-BF0F-D37CA2FD3F2F}" srcOrd="0" destOrd="0" presId="urn:microsoft.com/office/officeart/2008/layout/TitlePictureLineup"/>
    <dgm:cxn modelId="{F0085559-EF91-418E-A5D9-B7154EDBDC6D}" type="presOf" srcId="{14150F5C-0003-4CD0-A092-613016B26E85}" destId="{FD73522E-9600-490B-85FA-EB96328BFADD}" srcOrd="0" destOrd="0" presId="urn:microsoft.com/office/officeart/2008/layout/TitlePictureLineup"/>
    <dgm:cxn modelId="{F0BCA507-8B99-42E7-96AB-AA8E0CABE5A8}" type="presOf" srcId="{71506E12-86DF-4134-868A-4900F789F70F}" destId="{681C2FBA-EB1C-4050-A7CE-EBBAB6FF7FF2}" srcOrd="0" destOrd="0" presId="urn:microsoft.com/office/officeart/2008/layout/TitlePictureLineup"/>
    <dgm:cxn modelId="{8A70E9EA-C1D1-43D2-81A5-4A36B014DAD1}" srcId="{53C29B5D-1831-42D3-A35D-76E401438896}" destId="{D35595BE-D993-4226-8FF5-D2CC32D8F5C9}" srcOrd="2" destOrd="0" parTransId="{9C14FE05-031D-48C8-8D9C-59E2799C2752}" sibTransId="{1C70F1D0-70EE-4C91-8966-F6448EDBFC04}"/>
    <dgm:cxn modelId="{C6A0CF2A-F8F1-43B6-8134-FD2732E80C11}" srcId="{53C29B5D-1831-42D3-A35D-76E401438896}" destId="{89777CD8-5A78-4D04-A96D-F18C599A8316}" srcOrd="1" destOrd="0" parTransId="{0DD25865-BD1C-4E2B-A2E7-0D6B1E55CEC3}" sibTransId="{21215507-3C9D-4EEB-9C9B-9723623C729C}"/>
    <dgm:cxn modelId="{00AD0CFC-422F-42EC-A0C4-019536B6CC88}" type="presOf" srcId="{53C29B5D-1831-42D3-A35D-76E401438896}" destId="{9B75A576-6FB6-41CF-B415-40CB81210B69}" srcOrd="0" destOrd="0" presId="urn:microsoft.com/office/officeart/2008/layout/TitlePictureLineup"/>
    <dgm:cxn modelId="{CAF65865-D658-47DD-B0C3-4EFDCF42C94B}" srcId="{89777CD8-5A78-4D04-A96D-F18C599A8316}" destId="{72E1CA8B-715A-43B2-B8A9-14BCA3DE0BC1}" srcOrd="0" destOrd="0" parTransId="{B852209F-6E65-4B31-B071-6E0794556140}" sibTransId="{26795174-535A-40E4-9EB2-50C35832C058}"/>
    <dgm:cxn modelId="{5F3718E2-EF67-41A5-9807-DF1C8190DDEA}" type="presOf" srcId="{D35595BE-D993-4226-8FF5-D2CC32D8F5C9}" destId="{602707D3-C3A0-472A-BF7D-A61D6E1748EB}" srcOrd="0" destOrd="0" presId="urn:microsoft.com/office/officeart/2008/layout/TitlePictureLineup"/>
    <dgm:cxn modelId="{C5137D67-D0F5-4AD8-A33E-D40FE9A09BA3}" type="presOf" srcId="{89777CD8-5A78-4D04-A96D-F18C599A8316}" destId="{9050FD86-5B62-4CB4-99B3-60F03E74837E}" srcOrd="0" destOrd="0" presId="urn:microsoft.com/office/officeart/2008/layout/TitlePictureLineup"/>
    <dgm:cxn modelId="{0320C7C7-C7FF-43AD-A5C5-18CBA5BBC006}" srcId="{C6E07A93-18DC-4A19-884B-F0DE401B4CFB}" destId="{14150F5C-0003-4CD0-A092-613016B26E85}" srcOrd="0" destOrd="0" parTransId="{EF73CBAC-0F88-4167-B3E3-768629FC7663}" sibTransId="{F3F5B5B9-ADC5-4C44-B401-6D80FC1F2EE5}"/>
    <dgm:cxn modelId="{4A02B754-880E-48BD-A15C-48A1E86035BA}" srcId="{53C29B5D-1831-42D3-A35D-76E401438896}" destId="{C6E07A93-18DC-4A19-884B-F0DE401B4CFB}" srcOrd="0" destOrd="0" parTransId="{C11F90CB-F329-47A8-A31B-0CB92B826349}" sibTransId="{0210BA68-9802-44C6-96B2-8CC758100E07}"/>
    <dgm:cxn modelId="{A16CDEDD-2A93-4689-8E0A-F0D907A3CDFB}" srcId="{D35595BE-D993-4226-8FF5-D2CC32D8F5C9}" destId="{71506E12-86DF-4134-868A-4900F789F70F}" srcOrd="0" destOrd="0" parTransId="{2BB9054F-80F5-460C-BB2E-7252EB2326D3}" sibTransId="{E2117C04-BDFA-45E5-8A39-3206CF5453F6}"/>
    <dgm:cxn modelId="{58F15422-1BEF-469D-8676-FD602FA256DD}" type="presOf" srcId="{C6E07A93-18DC-4A19-884B-F0DE401B4CFB}" destId="{628FB50A-1EB0-4E2C-B3ED-AB6DE797E353}" srcOrd="0" destOrd="0" presId="urn:microsoft.com/office/officeart/2008/layout/TitlePictureLineup"/>
    <dgm:cxn modelId="{5719B4C9-D969-42A7-B0B3-4E181BB269FF}" type="presParOf" srcId="{9B75A576-6FB6-41CF-B415-40CB81210B69}" destId="{7F9DB7DD-CCA9-4655-9936-56885B20F92B}" srcOrd="0" destOrd="0" presId="urn:microsoft.com/office/officeart/2008/layout/TitlePictureLineup"/>
    <dgm:cxn modelId="{2CC3CA0B-576C-4C88-8976-84B09CAAE864}" type="presParOf" srcId="{7F9DB7DD-CCA9-4655-9936-56885B20F92B}" destId="{0D316055-2AC1-4643-8431-A87B4EA98612}" srcOrd="0" destOrd="0" presId="urn:microsoft.com/office/officeart/2008/layout/TitlePictureLineup"/>
    <dgm:cxn modelId="{31632861-D9F0-4EA7-9EDF-DC61151BA0C0}" type="presParOf" srcId="{7F9DB7DD-CCA9-4655-9936-56885B20F92B}" destId="{9BA5F4D7-7558-4697-B5BF-F44ADF3A1A5B}" srcOrd="1" destOrd="0" presId="urn:microsoft.com/office/officeart/2008/layout/TitlePictureLineup"/>
    <dgm:cxn modelId="{ADAAD959-CF37-46E8-A79B-D626799DCB7D}" type="presParOf" srcId="{7F9DB7DD-CCA9-4655-9936-56885B20F92B}" destId="{FD73522E-9600-490B-85FA-EB96328BFADD}" srcOrd="2" destOrd="0" presId="urn:microsoft.com/office/officeart/2008/layout/TitlePictureLineup"/>
    <dgm:cxn modelId="{687554C4-215C-4AB7-864F-387586FD556E}" type="presParOf" srcId="{7F9DB7DD-CCA9-4655-9936-56885B20F92B}" destId="{628FB50A-1EB0-4E2C-B3ED-AB6DE797E353}" srcOrd="3" destOrd="0" presId="urn:microsoft.com/office/officeart/2008/layout/TitlePictureLineup"/>
    <dgm:cxn modelId="{864945CE-68F9-461C-8857-5B250E8872E0}" type="presParOf" srcId="{9B75A576-6FB6-41CF-B415-40CB81210B69}" destId="{BBF7DF49-49F1-45FE-AA13-99BC56C9BBC2}" srcOrd="1" destOrd="0" presId="urn:microsoft.com/office/officeart/2008/layout/TitlePictureLineup"/>
    <dgm:cxn modelId="{5E1561BE-D410-4B88-B22E-D82B3B25EDD1}" type="presParOf" srcId="{9B75A576-6FB6-41CF-B415-40CB81210B69}" destId="{DE1044C3-22FE-4423-B1A3-883EA9EFC239}" srcOrd="2" destOrd="0" presId="urn:microsoft.com/office/officeart/2008/layout/TitlePictureLineup"/>
    <dgm:cxn modelId="{1AB4C79A-A43D-4415-BA5E-49E893995F32}" type="presParOf" srcId="{DE1044C3-22FE-4423-B1A3-883EA9EFC239}" destId="{33EE77AF-C780-4525-9BEB-3C5288AE0AB3}" srcOrd="0" destOrd="0" presId="urn:microsoft.com/office/officeart/2008/layout/TitlePictureLineup"/>
    <dgm:cxn modelId="{1C5D42EA-6115-46D5-9E65-9C2984E2055F}" type="presParOf" srcId="{DE1044C3-22FE-4423-B1A3-883EA9EFC239}" destId="{7FD50C36-0A30-4A8B-8FD0-596655270F06}" srcOrd="1" destOrd="0" presId="urn:microsoft.com/office/officeart/2008/layout/TitlePictureLineup"/>
    <dgm:cxn modelId="{A5F9E00A-31A8-4382-9AAA-CC8E229DF15E}" type="presParOf" srcId="{DE1044C3-22FE-4423-B1A3-883EA9EFC239}" destId="{0BBFE419-137F-4DA0-BF0F-D37CA2FD3F2F}" srcOrd="2" destOrd="0" presId="urn:microsoft.com/office/officeart/2008/layout/TitlePictureLineup"/>
    <dgm:cxn modelId="{4FE675C4-0752-45A2-9197-39D6E42EC9BC}" type="presParOf" srcId="{DE1044C3-22FE-4423-B1A3-883EA9EFC239}" destId="{9050FD86-5B62-4CB4-99B3-60F03E74837E}" srcOrd="3" destOrd="0" presId="urn:microsoft.com/office/officeart/2008/layout/TitlePictureLineup"/>
    <dgm:cxn modelId="{1DE1B7F2-E653-4030-A392-B3FDBAACB4EA}" type="presParOf" srcId="{9B75A576-6FB6-41CF-B415-40CB81210B69}" destId="{212BCA06-18AA-48A2-8062-F870FD3E0A35}" srcOrd="3" destOrd="0" presId="urn:microsoft.com/office/officeart/2008/layout/TitlePictureLineup"/>
    <dgm:cxn modelId="{0A2068B6-E6F0-46A6-A22B-1B4F5440666A}" type="presParOf" srcId="{9B75A576-6FB6-41CF-B415-40CB81210B69}" destId="{E772318E-C9AE-4210-BB0D-E4ED51F0A4AA}" srcOrd="4" destOrd="0" presId="urn:microsoft.com/office/officeart/2008/layout/TitlePictureLineup"/>
    <dgm:cxn modelId="{D2B2094B-EA36-4AE9-ABC8-47962DF3C57A}" type="presParOf" srcId="{E772318E-C9AE-4210-BB0D-E4ED51F0A4AA}" destId="{E8E14BF4-97FF-4CF5-B250-8127CCB0ECB4}" srcOrd="0" destOrd="0" presId="urn:microsoft.com/office/officeart/2008/layout/TitlePictureLineup"/>
    <dgm:cxn modelId="{686FCA87-3B89-4C28-A564-B1627E560CEE}" type="presParOf" srcId="{E772318E-C9AE-4210-BB0D-E4ED51F0A4AA}" destId="{94E94C18-5BA7-4E53-8855-F634B2A70354}" srcOrd="1" destOrd="0" presId="urn:microsoft.com/office/officeart/2008/layout/TitlePictureLineup"/>
    <dgm:cxn modelId="{557F9BC8-E17C-4D5B-A419-37F48322598B}" type="presParOf" srcId="{E772318E-C9AE-4210-BB0D-E4ED51F0A4AA}" destId="{681C2FBA-EB1C-4050-A7CE-EBBAB6FF7FF2}" srcOrd="2" destOrd="0" presId="urn:microsoft.com/office/officeart/2008/layout/TitlePictureLineup"/>
    <dgm:cxn modelId="{EAD4A387-8E61-42A2-8EF5-B68FCED1D670}" type="presParOf" srcId="{E772318E-C9AE-4210-BB0D-E4ED51F0A4AA}" destId="{602707D3-C3A0-472A-BF7D-A61D6E1748EB}" srcOrd="3" destOrd="0" presId="urn:microsoft.com/office/officeart/2008/layout/TitlePictureLineup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0C19575-E476-4AD2-8ABB-EE66D5273BCF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4B25DCC-3902-44CD-9974-5081D5F819CA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Функциональная грамотность</a:t>
          </a:r>
          <a:endParaRPr lang="ru-RU" dirty="0">
            <a:solidFill>
              <a:schemeClr val="tx1"/>
            </a:solidFill>
          </a:endParaRPr>
        </a:p>
      </dgm:t>
    </dgm:pt>
    <dgm:pt modelId="{23135EA9-A3A2-4856-9030-854EA290081E}" type="parTrans" cxnId="{3D052F23-EE00-46E5-9DF9-A1E66CE9629C}">
      <dgm:prSet/>
      <dgm:spPr/>
      <dgm:t>
        <a:bodyPr/>
        <a:lstStyle/>
        <a:p>
          <a:endParaRPr lang="ru-RU"/>
        </a:p>
      </dgm:t>
    </dgm:pt>
    <dgm:pt modelId="{44AB4A81-3EA9-4DDB-B4E8-9A0AA395C6C6}" type="sibTrans" cxnId="{3D052F23-EE00-46E5-9DF9-A1E66CE9629C}">
      <dgm:prSet/>
      <dgm:spPr/>
      <dgm:t>
        <a:bodyPr/>
        <a:lstStyle/>
        <a:p>
          <a:endParaRPr lang="ru-RU"/>
        </a:p>
      </dgm:t>
    </dgm:pt>
    <dgm:pt modelId="{45E200DC-B4FA-4106-8DBD-05D1F434D8C4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Читательская</a:t>
          </a:r>
          <a:endParaRPr lang="ru-RU" dirty="0">
            <a:solidFill>
              <a:schemeClr val="tx1"/>
            </a:solidFill>
          </a:endParaRPr>
        </a:p>
      </dgm:t>
    </dgm:pt>
    <dgm:pt modelId="{898B2BA9-54D6-4A99-871B-556FEA2D1913}" type="parTrans" cxnId="{F161F61A-D952-4F16-86DC-1BEEE919832B}">
      <dgm:prSet/>
      <dgm:spPr/>
      <dgm:t>
        <a:bodyPr/>
        <a:lstStyle/>
        <a:p>
          <a:endParaRPr lang="ru-RU"/>
        </a:p>
      </dgm:t>
    </dgm:pt>
    <dgm:pt modelId="{D80E7CD7-7A7D-4E34-B44B-5BDE61EE9D27}" type="sibTrans" cxnId="{F161F61A-D952-4F16-86DC-1BEEE919832B}">
      <dgm:prSet/>
      <dgm:spPr/>
      <dgm:t>
        <a:bodyPr/>
        <a:lstStyle/>
        <a:p>
          <a:endParaRPr lang="ru-RU"/>
        </a:p>
      </dgm:t>
    </dgm:pt>
    <dgm:pt modelId="{189C0BD2-EFB9-42E0-88EE-D07A9E6ABE5B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Математическая</a:t>
          </a:r>
          <a:endParaRPr lang="ru-RU" dirty="0">
            <a:solidFill>
              <a:schemeClr val="tx1"/>
            </a:solidFill>
          </a:endParaRPr>
        </a:p>
      </dgm:t>
    </dgm:pt>
    <dgm:pt modelId="{01D12879-6C60-4A93-A633-792D18741CA1}" type="parTrans" cxnId="{243C348C-5BE9-45EA-A066-54BAFF53368B}">
      <dgm:prSet/>
      <dgm:spPr/>
      <dgm:t>
        <a:bodyPr/>
        <a:lstStyle/>
        <a:p>
          <a:endParaRPr lang="ru-RU"/>
        </a:p>
      </dgm:t>
    </dgm:pt>
    <dgm:pt modelId="{32D79397-53E2-4D6C-BAEE-11E0C82B441F}" type="sibTrans" cxnId="{243C348C-5BE9-45EA-A066-54BAFF53368B}">
      <dgm:prSet/>
      <dgm:spPr/>
      <dgm:t>
        <a:bodyPr/>
        <a:lstStyle/>
        <a:p>
          <a:endParaRPr lang="ru-RU"/>
        </a:p>
      </dgm:t>
    </dgm:pt>
    <dgm:pt modelId="{45D0754C-2CD4-4378-BC9D-D0CBCE80EE98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Естественнонаучная</a:t>
          </a:r>
          <a:endParaRPr lang="ru-RU" dirty="0">
            <a:solidFill>
              <a:schemeClr val="tx1"/>
            </a:solidFill>
          </a:endParaRPr>
        </a:p>
      </dgm:t>
    </dgm:pt>
    <dgm:pt modelId="{1AB63226-23C3-45FA-A87D-8BFDF3AE1208}" type="parTrans" cxnId="{A46B550D-56ED-49EB-8D41-750375177EA4}">
      <dgm:prSet/>
      <dgm:spPr/>
      <dgm:t>
        <a:bodyPr/>
        <a:lstStyle/>
        <a:p>
          <a:endParaRPr lang="ru-RU"/>
        </a:p>
      </dgm:t>
    </dgm:pt>
    <dgm:pt modelId="{86EBEE34-21B6-4A63-A0D2-27B49E3F3E84}" type="sibTrans" cxnId="{A46B550D-56ED-49EB-8D41-750375177EA4}">
      <dgm:prSet/>
      <dgm:spPr/>
      <dgm:t>
        <a:bodyPr/>
        <a:lstStyle/>
        <a:p>
          <a:endParaRPr lang="ru-RU"/>
        </a:p>
      </dgm:t>
    </dgm:pt>
    <dgm:pt modelId="{21B787D1-2C80-4FC0-8156-7E9AAC41C880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Финансовая </a:t>
          </a:r>
          <a:endParaRPr lang="ru-RU" dirty="0">
            <a:solidFill>
              <a:schemeClr val="tx1"/>
            </a:solidFill>
          </a:endParaRPr>
        </a:p>
      </dgm:t>
    </dgm:pt>
    <dgm:pt modelId="{97D70406-2F8A-4909-8209-6A4BCB2214DB}" type="parTrans" cxnId="{A9EAD893-40D7-45A4-85C8-651EA5AA5FCE}">
      <dgm:prSet/>
      <dgm:spPr/>
      <dgm:t>
        <a:bodyPr/>
        <a:lstStyle/>
        <a:p>
          <a:endParaRPr lang="ru-RU"/>
        </a:p>
      </dgm:t>
    </dgm:pt>
    <dgm:pt modelId="{2D600F47-157E-4125-80C2-E68D5A46BA29}" type="sibTrans" cxnId="{A9EAD893-40D7-45A4-85C8-651EA5AA5FCE}">
      <dgm:prSet/>
      <dgm:spPr/>
      <dgm:t>
        <a:bodyPr/>
        <a:lstStyle/>
        <a:p>
          <a:endParaRPr lang="ru-RU"/>
        </a:p>
      </dgm:t>
    </dgm:pt>
    <dgm:pt modelId="{D81C89F1-23D9-4759-A4C8-6CAEFEEC7939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Глобальные компетенции</a:t>
          </a:r>
          <a:endParaRPr lang="ru-RU" dirty="0">
            <a:solidFill>
              <a:schemeClr val="tx1"/>
            </a:solidFill>
          </a:endParaRPr>
        </a:p>
      </dgm:t>
    </dgm:pt>
    <dgm:pt modelId="{71D50191-6CF7-41C0-B0C8-406EA10BCA05}" type="parTrans" cxnId="{AF712186-28D1-4476-BE89-30AAF4E2E577}">
      <dgm:prSet/>
      <dgm:spPr/>
      <dgm:t>
        <a:bodyPr/>
        <a:lstStyle/>
        <a:p>
          <a:endParaRPr lang="ru-RU"/>
        </a:p>
      </dgm:t>
    </dgm:pt>
    <dgm:pt modelId="{2CB455D2-3189-453F-8D93-CD2DE83066DB}" type="sibTrans" cxnId="{AF712186-28D1-4476-BE89-30AAF4E2E577}">
      <dgm:prSet/>
      <dgm:spPr/>
      <dgm:t>
        <a:bodyPr/>
        <a:lstStyle/>
        <a:p>
          <a:endParaRPr lang="ru-RU"/>
        </a:p>
      </dgm:t>
    </dgm:pt>
    <dgm:pt modelId="{DFA86DC8-B1D9-4ABF-8D6B-2281CFD3B9AD}" type="pres">
      <dgm:prSet presAssocID="{90C19575-E476-4AD2-8ABB-EE66D5273BCF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CEA477B-6CD4-4F0C-AD2A-3125A8481391}" type="pres">
      <dgm:prSet presAssocID="{34B25DCC-3902-44CD-9974-5081D5F819CA}" presName="root1" presStyleCnt="0"/>
      <dgm:spPr/>
    </dgm:pt>
    <dgm:pt modelId="{21DDBF1E-8A98-4EE7-BBBC-F26E0A6760A0}" type="pres">
      <dgm:prSet presAssocID="{34B25DCC-3902-44CD-9974-5081D5F819CA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2883F67-5483-4DCF-985F-ABD99E252C4C}" type="pres">
      <dgm:prSet presAssocID="{34B25DCC-3902-44CD-9974-5081D5F819CA}" presName="level2hierChild" presStyleCnt="0"/>
      <dgm:spPr/>
    </dgm:pt>
    <dgm:pt modelId="{1B35D8C0-055B-4614-8B05-51B375398434}" type="pres">
      <dgm:prSet presAssocID="{898B2BA9-54D6-4A99-871B-556FEA2D1913}" presName="conn2-1" presStyleLbl="parChTrans1D2" presStyleIdx="0" presStyleCnt="5"/>
      <dgm:spPr/>
      <dgm:t>
        <a:bodyPr/>
        <a:lstStyle/>
        <a:p>
          <a:endParaRPr lang="ru-RU"/>
        </a:p>
      </dgm:t>
    </dgm:pt>
    <dgm:pt modelId="{208BFC06-2DB6-44D0-A655-5616DF7F6046}" type="pres">
      <dgm:prSet presAssocID="{898B2BA9-54D6-4A99-871B-556FEA2D1913}" presName="connTx" presStyleLbl="parChTrans1D2" presStyleIdx="0" presStyleCnt="5"/>
      <dgm:spPr/>
      <dgm:t>
        <a:bodyPr/>
        <a:lstStyle/>
        <a:p>
          <a:endParaRPr lang="ru-RU"/>
        </a:p>
      </dgm:t>
    </dgm:pt>
    <dgm:pt modelId="{A0A7A9D3-EF46-48F9-BC3C-830C610498CC}" type="pres">
      <dgm:prSet presAssocID="{45E200DC-B4FA-4106-8DBD-05D1F434D8C4}" presName="root2" presStyleCnt="0"/>
      <dgm:spPr/>
    </dgm:pt>
    <dgm:pt modelId="{181324D8-E3D9-4880-B723-DE1D68788440}" type="pres">
      <dgm:prSet presAssocID="{45E200DC-B4FA-4106-8DBD-05D1F434D8C4}" presName="LevelTwoTextNode" presStyleLbl="node2" presStyleIdx="0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0B086C3-5845-4797-88FF-DAB09D52D343}" type="pres">
      <dgm:prSet presAssocID="{45E200DC-B4FA-4106-8DBD-05D1F434D8C4}" presName="level3hierChild" presStyleCnt="0"/>
      <dgm:spPr/>
    </dgm:pt>
    <dgm:pt modelId="{F173A81B-47A6-4E78-BAD3-E029CE5417D3}" type="pres">
      <dgm:prSet presAssocID="{01D12879-6C60-4A93-A633-792D18741CA1}" presName="conn2-1" presStyleLbl="parChTrans1D2" presStyleIdx="1" presStyleCnt="5"/>
      <dgm:spPr/>
      <dgm:t>
        <a:bodyPr/>
        <a:lstStyle/>
        <a:p>
          <a:endParaRPr lang="ru-RU"/>
        </a:p>
      </dgm:t>
    </dgm:pt>
    <dgm:pt modelId="{B1FC2A0C-5681-408B-A083-A56128853F86}" type="pres">
      <dgm:prSet presAssocID="{01D12879-6C60-4A93-A633-792D18741CA1}" presName="connTx" presStyleLbl="parChTrans1D2" presStyleIdx="1" presStyleCnt="5"/>
      <dgm:spPr/>
      <dgm:t>
        <a:bodyPr/>
        <a:lstStyle/>
        <a:p>
          <a:endParaRPr lang="ru-RU"/>
        </a:p>
      </dgm:t>
    </dgm:pt>
    <dgm:pt modelId="{832244DA-AE4A-454D-9CE5-CA2A3E72E969}" type="pres">
      <dgm:prSet presAssocID="{189C0BD2-EFB9-42E0-88EE-D07A9E6ABE5B}" presName="root2" presStyleCnt="0"/>
      <dgm:spPr/>
    </dgm:pt>
    <dgm:pt modelId="{A43F0DEB-7DE2-4460-9609-6ACB1D9A4E54}" type="pres">
      <dgm:prSet presAssocID="{189C0BD2-EFB9-42E0-88EE-D07A9E6ABE5B}" presName="LevelTwoTextNode" presStyleLbl="node2" presStyleIdx="1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8B8CD26-B0D6-4BE1-9AE9-E671BA1A3B4A}" type="pres">
      <dgm:prSet presAssocID="{189C0BD2-EFB9-42E0-88EE-D07A9E6ABE5B}" presName="level3hierChild" presStyleCnt="0"/>
      <dgm:spPr/>
    </dgm:pt>
    <dgm:pt modelId="{7A24B9E1-F452-4D17-8B67-913FD63D1833}" type="pres">
      <dgm:prSet presAssocID="{1AB63226-23C3-45FA-A87D-8BFDF3AE1208}" presName="conn2-1" presStyleLbl="parChTrans1D2" presStyleIdx="2" presStyleCnt="5"/>
      <dgm:spPr/>
      <dgm:t>
        <a:bodyPr/>
        <a:lstStyle/>
        <a:p>
          <a:endParaRPr lang="ru-RU"/>
        </a:p>
      </dgm:t>
    </dgm:pt>
    <dgm:pt modelId="{329720CF-F16F-4568-A381-E264A1DD7B9F}" type="pres">
      <dgm:prSet presAssocID="{1AB63226-23C3-45FA-A87D-8BFDF3AE1208}" presName="connTx" presStyleLbl="parChTrans1D2" presStyleIdx="2" presStyleCnt="5"/>
      <dgm:spPr/>
      <dgm:t>
        <a:bodyPr/>
        <a:lstStyle/>
        <a:p>
          <a:endParaRPr lang="ru-RU"/>
        </a:p>
      </dgm:t>
    </dgm:pt>
    <dgm:pt modelId="{2B5891E5-4373-4F97-B997-CCDA8118785D}" type="pres">
      <dgm:prSet presAssocID="{45D0754C-2CD4-4378-BC9D-D0CBCE80EE98}" presName="root2" presStyleCnt="0"/>
      <dgm:spPr/>
    </dgm:pt>
    <dgm:pt modelId="{3D5FA366-92C0-406E-A7CB-8524C1DD21CA}" type="pres">
      <dgm:prSet presAssocID="{45D0754C-2CD4-4378-BC9D-D0CBCE80EE98}" presName="LevelTwoTextNode" presStyleLbl="node2" presStyleIdx="2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3E35549-B4B1-4D9F-B4B5-46BFA6FEF107}" type="pres">
      <dgm:prSet presAssocID="{45D0754C-2CD4-4378-BC9D-D0CBCE80EE98}" presName="level3hierChild" presStyleCnt="0"/>
      <dgm:spPr/>
    </dgm:pt>
    <dgm:pt modelId="{45EF904A-CF14-4D43-A066-76EDC6852013}" type="pres">
      <dgm:prSet presAssocID="{97D70406-2F8A-4909-8209-6A4BCB2214DB}" presName="conn2-1" presStyleLbl="parChTrans1D2" presStyleIdx="3" presStyleCnt="5"/>
      <dgm:spPr/>
      <dgm:t>
        <a:bodyPr/>
        <a:lstStyle/>
        <a:p>
          <a:endParaRPr lang="ru-RU"/>
        </a:p>
      </dgm:t>
    </dgm:pt>
    <dgm:pt modelId="{3E1310C0-E3B8-458D-937E-D8754F7FB9CB}" type="pres">
      <dgm:prSet presAssocID="{97D70406-2F8A-4909-8209-6A4BCB2214DB}" presName="connTx" presStyleLbl="parChTrans1D2" presStyleIdx="3" presStyleCnt="5"/>
      <dgm:spPr/>
      <dgm:t>
        <a:bodyPr/>
        <a:lstStyle/>
        <a:p>
          <a:endParaRPr lang="ru-RU"/>
        </a:p>
      </dgm:t>
    </dgm:pt>
    <dgm:pt modelId="{408DDE36-5CE6-45F7-A6E8-2303D4F966B9}" type="pres">
      <dgm:prSet presAssocID="{21B787D1-2C80-4FC0-8156-7E9AAC41C880}" presName="root2" presStyleCnt="0"/>
      <dgm:spPr/>
    </dgm:pt>
    <dgm:pt modelId="{1288DC26-803E-411B-836D-B4A768AC91E0}" type="pres">
      <dgm:prSet presAssocID="{21B787D1-2C80-4FC0-8156-7E9AAC41C880}" presName="LevelTwoTextNode" presStyleLbl="node2" presStyleIdx="3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9A0EE13-45F4-4C2B-9B9C-58A20F2DC16D}" type="pres">
      <dgm:prSet presAssocID="{21B787D1-2C80-4FC0-8156-7E9AAC41C880}" presName="level3hierChild" presStyleCnt="0"/>
      <dgm:spPr/>
    </dgm:pt>
    <dgm:pt modelId="{0C596EF3-FBAC-42BF-B515-7A567DDEB9C5}" type="pres">
      <dgm:prSet presAssocID="{71D50191-6CF7-41C0-B0C8-406EA10BCA05}" presName="conn2-1" presStyleLbl="parChTrans1D2" presStyleIdx="4" presStyleCnt="5"/>
      <dgm:spPr/>
      <dgm:t>
        <a:bodyPr/>
        <a:lstStyle/>
        <a:p>
          <a:endParaRPr lang="ru-RU"/>
        </a:p>
      </dgm:t>
    </dgm:pt>
    <dgm:pt modelId="{8B1140F9-FA6E-4A93-B8C3-1789B5320524}" type="pres">
      <dgm:prSet presAssocID="{71D50191-6CF7-41C0-B0C8-406EA10BCA05}" presName="connTx" presStyleLbl="parChTrans1D2" presStyleIdx="4" presStyleCnt="5"/>
      <dgm:spPr/>
      <dgm:t>
        <a:bodyPr/>
        <a:lstStyle/>
        <a:p>
          <a:endParaRPr lang="ru-RU"/>
        </a:p>
      </dgm:t>
    </dgm:pt>
    <dgm:pt modelId="{E6C50800-7A1D-42F5-B576-858A975CCCD6}" type="pres">
      <dgm:prSet presAssocID="{D81C89F1-23D9-4759-A4C8-6CAEFEEC7939}" presName="root2" presStyleCnt="0"/>
      <dgm:spPr/>
    </dgm:pt>
    <dgm:pt modelId="{55B80A83-782A-447C-A17B-155744F2DA79}" type="pres">
      <dgm:prSet presAssocID="{D81C89F1-23D9-4759-A4C8-6CAEFEEC7939}" presName="LevelTwoTextNode" presStyleLbl="node2" presStyleIdx="4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77C82DA-DA4E-42BB-A6BA-BF43B03563C8}" type="pres">
      <dgm:prSet presAssocID="{D81C89F1-23D9-4759-A4C8-6CAEFEEC7939}" presName="level3hierChild" presStyleCnt="0"/>
      <dgm:spPr/>
    </dgm:pt>
  </dgm:ptLst>
  <dgm:cxnLst>
    <dgm:cxn modelId="{3D052F23-EE00-46E5-9DF9-A1E66CE9629C}" srcId="{90C19575-E476-4AD2-8ABB-EE66D5273BCF}" destId="{34B25DCC-3902-44CD-9974-5081D5F819CA}" srcOrd="0" destOrd="0" parTransId="{23135EA9-A3A2-4856-9030-854EA290081E}" sibTransId="{44AB4A81-3EA9-4DDB-B4E8-9A0AA395C6C6}"/>
    <dgm:cxn modelId="{D880D8A6-2CD2-4440-B59C-97E31D334D99}" type="presOf" srcId="{D81C89F1-23D9-4759-A4C8-6CAEFEEC7939}" destId="{55B80A83-782A-447C-A17B-155744F2DA79}" srcOrd="0" destOrd="0" presId="urn:microsoft.com/office/officeart/2008/layout/HorizontalMultiLevelHierarchy"/>
    <dgm:cxn modelId="{B30FBD7A-E547-4357-A06C-FEABEFDD4CD2}" type="presOf" srcId="{1AB63226-23C3-45FA-A87D-8BFDF3AE1208}" destId="{329720CF-F16F-4568-A381-E264A1DD7B9F}" srcOrd="1" destOrd="0" presId="urn:microsoft.com/office/officeart/2008/layout/HorizontalMultiLevelHierarchy"/>
    <dgm:cxn modelId="{FAD3CB48-CF50-46A7-8DB1-4998DB3F8243}" type="presOf" srcId="{1AB63226-23C3-45FA-A87D-8BFDF3AE1208}" destId="{7A24B9E1-F452-4D17-8B67-913FD63D1833}" srcOrd="0" destOrd="0" presId="urn:microsoft.com/office/officeart/2008/layout/HorizontalMultiLevelHierarchy"/>
    <dgm:cxn modelId="{BF658440-D197-4D9F-A14D-93CF342AD0FE}" type="presOf" srcId="{898B2BA9-54D6-4A99-871B-556FEA2D1913}" destId="{208BFC06-2DB6-44D0-A655-5616DF7F6046}" srcOrd="1" destOrd="0" presId="urn:microsoft.com/office/officeart/2008/layout/HorizontalMultiLevelHierarchy"/>
    <dgm:cxn modelId="{A46B550D-56ED-49EB-8D41-750375177EA4}" srcId="{34B25DCC-3902-44CD-9974-5081D5F819CA}" destId="{45D0754C-2CD4-4378-BC9D-D0CBCE80EE98}" srcOrd="2" destOrd="0" parTransId="{1AB63226-23C3-45FA-A87D-8BFDF3AE1208}" sibTransId="{86EBEE34-21B6-4A63-A0D2-27B49E3F3E84}"/>
    <dgm:cxn modelId="{182849C1-BEB7-4EDE-9648-86FAFB110FF8}" type="presOf" srcId="{97D70406-2F8A-4909-8209-6A4BCB2214DB}" destId="{45EF904A-CF14-4D43-A066-76EDC6852013}" srcOrd="0" destOrd="0" presId="urn:microsoft.com/office/officeart/2008/layout/HorizontalMultiLevelHierarchy"/>
    <dgm:cxn modelId="{873D3323-2EDB-4523-A83B-B2BC307B194B}" type="presOf" srcId="{71D50191-6CF7-41C0-B0C8-406EA10BCA05}" destId="{0C596EF3-FBAC-42BF-B515-7A567DDEB9C5}" srcOrd="0" destOrd="0" presId="urn:microsoft.com/office/officeart/2008/layout/HorizontalMultiLevelHierarchy"/>
    <dgm:cxn modelId="{8CBA69F3-A79B-4616-9050-8C3A0B252563}" type="presOf" srcId="{97D70406-2F8A-4909-8209-6A4BCB2214DB}" destId="{3E1310C0-E3B8-458D-937E-D8754F7FB9CB}" srcOrd="1" destOrd="0" presId="urn:microsoft.com/office/officeart/2008/layout/HorizontalMultiLevelHierarchy"/>
    <dgm:cxn modelId="{4D69A663-6301-4731-AA31-F57FAA355C00}" type="presOf" srcId="{34B25DCC-3902-44CD-9974-5081D5F819CA}" destId="{21DDBF1E-8A98-4EE7-BBBC-F26E0A6760A0}" srcOrd="0" destOrd="0" presId="urn:microsoft.com/office/officeart/2008/layout/HorizontalMultiLevelHierarchy"/>
    <dgm:cxn modelId="{F161F61A-D952-4F16-86DC-1BEEE919832B}" srcId="{34B25DCC-3902-44CD-9974-5081D5F819CA}" destId="{45E200DC-B4FA-4106-8DBD-05D1F434D8C4}" srcOrd="0" destOrd="0" parTransId="{898B2BA9-54D6-4A99-871B-556FEA2D1913}" sibTransId="{D80E7CD7-7A7D-4E34-B44B-5BDE61EE9D27}"/>
    <dgm:cxn modelId="{8FD8421F-951F-44D4-9832-BC61CA4ABFFF}" type="presOf" srcId="{898B2BA9-54D6-4A99-871B-556FEA2D1913}" destId="{1B35D8C0-055B-4614-8B05-51B375398434}" srcOrd="0" destOrd="0" presId="urn:microsoft.com/office/officeart/2008/layout/HorizontalMultiLevelHierarchy"/>
    <dgm:cxn modelId="{07AB865B-18C1-439A-BBB5-C5ED2AE8DA5D}" type="presOf" srcId="{01D12879-6C60-4A93-A633-792D18741CA1}" destId="{F173A81B-47A6-4E78-BAD3-E029CE5417D3}" srcOrd="0" destOrd="0" presId="urn:microsoft.com/office/officeart/2008/layout/HorizontalMultiLevelHierarchy"/>
    <dgm:cxn modelId="{243C348C-5BE9-45EA-A066-54BAFF53368B}" srcId="{34B25DCC-3902-44CD-9974-5081D5F819CA}" destId="{189C0BD2-EFB9-42E0-88EE-D07A9E6ABE5B}" srcOrd="1" destOrd="0" parTransId="{01D12879-6C60-4A93-A633-792D18741CA1}" sibTransId="{32D79397-53E2-4D6C-BAEE-11E0C82B441F}"/>
    <dgm:cxn modelId="{4442354D-1C8C-465C-8595-8B0B33A9BABF}" type="presOf" srcId="{45E200DC-B4FA-4106-8DBD-05D1F434D8C4}" destId="{181324D8-E3D9-4880-B723-DE1D68788440}" srcOrd="0" destOrd="0" presId="urn:microsoft.com/office/officeart/2008/layout/HorizontalMultiLevelHierarchy"/>
    <dgm:cxn modelId="{979D2629-99AB-4D81-B49A-139237308A25}" type="presOf" srcId="{71D50191-6CF7-41C0-B0C8-406EA10BCA05}" destId="{8B1140F9-FA6E-4A93-B8C3-1789B5320524}" srcOrd="1" destOrd="0" presId="urn:microsoft.com/office/officeart/2008/layout/HorizontalMultiLevelHierarchy"/>
    <dgm:cxn modelId="{AF712186-28D1-4476-BE89-30AAF4E2E577}" srcId="{34B25DCC-3902-44CD-9974-5081D5F819CA}" destId="{D81C89F1-23D9-4759-A4C8-6CAEFEEC7939}" srcOrd="4" destOrd="0" parTransId="{71D50191-6CF7-41C0-B0C8-406EA10BCA05}" sibTransId="{2CB455D2-3189-453F-8D93-CD2DE83066DB}"/>
    <dgm:cxn modelId="{559135D2-B1F3-43D1-B9BC-72F1EAF5F79E}" type="presOf" srcId="{45D0754C-2CD4-4378-BC9D-D0CBCE80EE98}" destId="{3D5FA366-92C0-406E-A7CB-8524C1DD21CA}" srcOrd="0" destOrd="0" presId="urn:microsoft.com/office/officeart/2008/layout/HorizontalMultiLevelHierarchy"/>
    <dgm:cxn modelId="{E3C2F02E-8D9A-4E97-ADA8-1730B75E54DF}" type="presOf" srcId="{01D12879-6C60-4A93-A633-792D18741CA1}" destId="{B1FC2A0C-5681-408B-A083-A56128853F86}" srcOrd="1" destOrd="0" presId="urn:microsoft.com/office/officeart/2008/layout/HorizontalMultiLevelHierarchy"/>
    <dgm:cxn modelId="{551FF21F-A79F-4763-A62B-73F68961D3FD}" type="presOf" srcId="{189C0BD2-EFB9-42E0-88EE-D07A9E6ABE5B}" destId="{A43F0DEB-7DE2-4460-9609-6ACB1D9A4E54}" srcOrd="0" destOrd="0" presId="urn:microsoft.com/office/officeart/2008/layout/HorizontalMultiLevelHierarchy"/>
    <dgm:cxn modelId="{B794A977-8957-42D8-A545-7313E9909339}" type="presOf" srcId="{21B787D1-2C80-4FC0-8156-7E9AAC41C880}" destId="{1288DC26-803E-411B-836D-B4A768AC91E0}" srcOrd="0" destOrd="0" presId="urn:microsoft.com/office/officeart/2008/layout/HorizontalMultiLevelHierarchy"/>
    <dgm:cxn modelId="{7F15028C-D516-4B8F-B506-18CB0481B238}" type="presOf" srcId="{90C19575-E476-4AD2-8ABB-EE66D5273BCF}" destId="{DFA86DC8-B1D9-4ABF-8D6B-2281CFD3B9AD}" srcOrd="0" destOrd="0" presId="urn:microsoft.com/office/officeart/2008/layout/HorizontalMultiLevelHierarchy"/>
    <dgm:cxn modelId="{A9EAD893-40D7-45A4-85C8-651EA5AA5FCE}" srcId="{34B25DCC-3902-44CD-9974-5081D5F819CA}" destId="{21B787D1-2C80-4FC0-8156-7E9AAC41C880}" srcOrd="3" destOrd="0" parTransId="{97D70406-2F8A-4909-8209-6A4BCB2214DB}" sibTransId="{2D600F47-157E-4125-80C2-E68D5A46BA29}"/>
    <dgm:cxn modelId="{0DBB8940-CF14-48BF-8A38-C493E5593CDF}" type="presParOf" srcId="{DFA86DC8-B1D9-4ABF-8D6B-2281CFD3B9AD}" destId="{7CEA477B-6CD4-4F0C-AD2A-3125A8481391}" srcOrd="0" destOrd="0" presId="urn:microsoft.com/office/officeart/2008/layout/HorizontalMultiLevelHierarchy"/>
    <dgm:cxn modelId="{3F02E1E0-0ABD-4247-BD67-242C85A00581}" type="presParOf" srcId="{7CEA477B-6CD4-4F0C-AD2A-3125A8481391}" destId="{21DDBF1E-8A98-4EE7-BBBC-F26E0A6760A0}" srcOrd="0" destOrd="0" presId="urn:microsoft.com/office/officeart/2008/layout/HorizontalMultiLevelHierarchy"/>
    <dgm:cxn modelId="{1A35F0A6-8FC6-49FB-B0A7-11C47EAB47D3}" type="presParOf" srcId="{7CEA477B-6CD4-4F0C-AD2A-3125A8481391}" destId="{52883F67-5483-4DCF-985F-ABD99E252C4C}" srcOrd="1" destOrd="0" presId="urn:microsoft.com/office/officeart/2008/layout/HorizontalMultiLevelHierarchy"/>
    <dgm:cxn modelId="{F375AFAD-4403-48A2-9B21-F9B46B661EB6}" type="presParOf" srcId="{52883F67-5483-4DCF-985F-ABD99E252C4C}" destId="{1B35D8C0-055B-4614-8B05-51B375398434}" srcOrd="0" destOrd="0" presId="urn:microsoft.com/office/officeart/2008/layout/HorizontalMultiLevelHierarchy"/>
    <dgm:cxn modelId="{5F1002B1-D851-4752-852D-5800AEB79A44}" type="presParOf" srcId="{1B35D8C0-055B-4614-8B05-51B375398434}" destId="{208BFC06-2DB6-44D0-A655-5616DF7F6046}" srcOrd="0" destOrd="0" presId="urn:microsoft.com/office/officeart/2008/layout/HorizontalMultiLevelHierarchy"/>
    <dgm:cxn modelId="{788073BF-2F53-41B4-B2FF-251C9B8A0D53}" type="presParOf" srcId="{52883F67-5483-4DCF-985F-ABD99E252C4C}" destId="{A0A7A9D3-EF46-48F9-BC3C-830C610498CC}" srcOrd="1" destOrd="0" presId="urn:microsoft.com/office/officeart/2008/layout/HorizontalMultiLevelHierarchy"/>
    <dgm:cxn modelId="{1C7896EE-C375-48E1-A3DC-870D2ADEE6F0}" type="presParOf" srcId="{A0A7A9D3-EF46-48F9-BC3C-830C610498CC}" destId="{181324D8-E3D9-4880-B723-DE1D68788440}" srcOrd="0" destOrd="0" presId="urn:microsoft.com/office/officeart/2008/layout/HorizontalMultiLevelHierarchy"/>
    <dgm:cxn modelId="{42B2E87F-61C6-479F-883D-78E6ED333CB9}" type="presParOf" srcId="{A0A7A9D3-EF46-48F9-BC3C-830C610498CC}" destId="{D0B086C3-5845-4797-88FF-DAB09D52D343}" srcOrd="1" destOrd="0" presId="urn:microsoft.com/office/officeart/2008/layout/HorizontalMultiLevelHierarchy"/>
    <dgm:cxn modelId="{2B83994C-8A26-4655-9D58-FBE768F5F824}" type="presParOf" srcId="{52883F67-5483-4DCF-985F-ABD99E252C4C}" destId="{F173A81B-47A6-4E78-BAD3-E029CE5417D3}" srcOrd="2" destOrd="0" presId="urn:microsoft.com/office/officeart/2008/layout/HorizontalMultiLevelHierarchy"/>
    <dgm:cxn modelId="{E53CA72C-856A-4D10-BF99-4601BF395F88}" type="presParOf" srcId="{F173A81B-47A6-4E78-BAD3-E029CE5417D3}" destId="{B1FC2A0C-5681-408B-A083-A56128853F86}" srcOrd="0" destOrd="0" presId="urn:microsoft.com/office/officeart/2008/layout/HorizontalMultiLevelHierarchy"/>
    <dgm:cxn modelId="{F422BE2A-AAC2-4866-92D4-BA58DA178C87}" type="presParOf" srcId="{52883F67-5483-4DCF-985F-ABD99E252C4C}" destId="{832244DA-AE4A-454D-9CE5-CA2A3E72E969}" srcOrd="3" destOrd="0" presId="urn:microsoft.com/office/officeart/2008/layout/HorizontalMultiLevelHierarchy"/>
    <dgm:cxn modelId="{8BAC3435-8216-4147-8CD4-7F05BFF87B2E}" type="presParOf" srcId="{832244DA-AE4A-454D-9CE5-CA2A3E72E969}" destId="{A43F0DEB-7DE2-4460-9609-6ACB1D9A4E54}" srcOrd="0" destOrd="0" presId="urn:microsoft.com/office/officeart/2008/layout/HorizontalMultiLevelHierarchy"/>
    <dgm:cxn modelId="{1A6FC74A-3EB0-4FD6-B747-C8ECEAE0F639}" type="presParOf" srcId="{832244DA-AE4A-454D-9CE5-CA2A3E72E969}" destId="{68B8CD26-B0D6-4BE1-9AE9-E671BA1A3B4A}" srcOrd="1" destOrd="0" presId="urn:microsoft.com/office/officeart/2008/layout/HorizontalMultiLevelHierarchy"/>
    <dgm:cxn modelId="{854502BD-482D-4199-A376-7AC8EFEAF838}" type="presParOf" srcId="{52883F67-5483-4DCF-985F-ABD99E252C4C}" destId="{7A24B9E1-F452-4D17-8B67-913FD63D1833}" srcOrd="4" destOrd="0" presId="urn:microsoft.com/office/officeart/2008/layout/HorizontalMultiLevelHierarchy"/>
    <dgm:cxn modelId="{2CC8359A-0DDD-421D-8BE7-12584E8B7552}" type="presParOf" srcId="{7A24B9E1-F452-4D17-8B67-913FD63D1833}" destId="{329720CF-F16F-4568-A381-E264A1DD7B9F}" srcOrd="0" destOrd="0" presId="urn:microsoft.com/office/officeart/2008/layout/HorizontalMultiLevelHierarchy"/>
    <dgm:cxn modelId="{3B126B18-4520-4ED0-B521-48B8883DA2DB}" type="presParOf" srcId="{52883F67-5483-4DCF-985F-ABD99E252C4C}" destId="{2B5891E5-4373-4F97-B997-CCDA8118785D}" srcOrd="5" destOrd="0" presId="urn:microsoft.com/office/officeart/2008/layout/HorizontalMultiLevelHierarchy"/>
    <dgm:cxn modelId="{689E37B5-98C8-4D91-8217-291FE8898C5A}" type="presParOf" srcId="{2B5891E5-4373-4F97-B997-CCDA8118785D}" destId="{3D5FA366-92C0-406E-A7CB-8524C1DD21CA}" srcOrd="0" destOrd="0" presId="urn:microsoft.com/office/officeart/2008/layout/HorizontalMultiLevelHierarchy"/>
    <dgm:cxn modelId="{2AC10C86-4963-45C4-A2CA-AF95334ABD08}" type="presParOf" srcId="{2B5891E5-4373-4F97-B997-CCDA8118785D}" destId="{33E35549-B4B1-4D9F-B4B5-46BFA6FEF107}" srcOrd="1" destOrd="0" presId="urn:microsoft.com/office/officeart/2008/layout/HorizontalMultiLevelHierarchy"/>
    <dgm:cxn modelId="{E2901981-2FFE-4804-8860-5F84E111A27E}" type="presParOf" srcId="{52883F67-5483-4DCF-985F-ABD99E252C4C}" destId="{45EF904A-CF14-4D43-A066-76EDC6852013}" srcOrd="6" destOrd="0" presId="urn:microsoft.com/office/officeart/2008/layout/HorizontalMultiLevelHierarchy"/>
    <dgm:cxn modelId="{911E3C20-DFED-4622-AA23-929BF7E7A788}" type="presParOf" srcId="{45EF904A-CF14-4D43-A066-76EDC6852013}" destId="{3E1310C0-E3B8-458D-937E-D8754F7FB9CB}" srcOrd="0" destOrd="0" presId="urn:microsoft.com/office/officeart/2008/layout/HorizontalMultiLevelHierarchy"/>
    <dgm:cxn modelId="{C7DB3BFF-7F74-48BF-AEF9-D991948B962D}" type="presParOf" srcId="{52883F67-5483-4DCF-985F-ABD99E252C4C}" destId="{408DDE36-5CE6-45F7-A6E8-2303D4F966B9}" srcOrd="7" destOrd="0" presId="urn:microsoft.com/office/officeart/2008/layout/HorizontalMultiLevelHierarchy"/>
    <dgm:cxn modelId="{6963A21E-6A6F-40F2-9E8E-3A22D246994B}" type="presParOf" srcId="{408DDE36-5CE6-45F7-A6E8-2303D4F966B9}" destId="{1288DC26-803E-411B-836D-B4A768AC91E0}" srcOrd="0" destOrd="0" presId="urn:microsoft.com/office/officeart/2008/layout/HorizontalMultiLevelHierarchy"/>
    <dgm:cxn modelId="{9C925DFC-DE98-435A-ABB8-322A847F3775}" type="presParOf" srcId="{408DDE36-5CE6-45F7-A6E8-2303D4F966B9}" destId="{99A0EE13-45F4-4C2B-9B9C-58A20F2DC16D}" srcOrd="1" destOrd="0" presId="urn:microsoft.com/office/officeart/2008/layout/HorizontalMultiLevelHierarchy"/>
    <dgm:cxn modelId="{DB59960E-B4E6-437B-9A3B-8E9086D179E0}" type="presParOf" srcId="{52883F67-5483-4DCF-985F-ABD99E252C4C}" destId="{0C596EF3-FBAC-42BF-B515-7A567DDEB9C5}" srcOrd="8" destOrd="0" presId="urn:microsoft.com/office/officeart/2008/layout/HorizontalMultiLevelHierarchy"/>
    <dgm:cxn modelId="{D18F8570-5156-4E5E-99A8-72EC3B896F6F}" type="presParOf" srcId="{0C596EF3-FBAC-42BF-B515-7A567DDEB9C5}" destId="{8B1140F9-FA6E-4A93-B8C3-1789B5320524}" srcOrd="0" destOrd="0" presId="urn:microsoft.com/office/officeart/2008/layout/HorizontalMultiLevelHierarchy"/>
    <dgm:cxn modelId="{D09F6535-7F8D-4779-8434-B8732F636458}" type="presParOf" srcId="{52883F67-5483-4DCF-985F-ABD99E252C4C}" destId="{E6C50800-7A1D-42F5-B576-858A975CCCD6}" srcOrd="9" destOrd="0" presId="urn:microsoft.com/office/officeart/2008/layout/HorizontalMultiLevelHierarchy"/>
    <dgm:cxn modelId="{8F44E50B-63D0-4D1B-94AD-7D28E1765260}" type="presParOf" srcId="{E6C50800-7A1D-42F5-B576-858A975CCCD6}" destId="{55B80A83-782A-447C-A17B-155744F2DA79}" srcOrd="0" destOrd="0" presId="urn:microsoft.com/office/officeart/2008/layout/HorizontalMultiLevelHierarchy"/>
    <dgm:cxn modelId="{B3998065-06CC-4FBC-BF42-17F469BBFA7F}" type="presParOf" srcId="{E6C50800-7A1D-42F5-B576-858A975CCCD6}" destId="{577C82DA-DA4E-42BB-A6BA-BF43B03563C8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5C60C23-D87D-4D31-B52D-F710CA93E81B}" type="doc">
      <dgm:prSet loTypeId="urn:microsoft.com/office/officeart/2005/8/layout/cycle5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C41F24B-0DB7-4F2A-B0A8-1523D18B49B4}">
      <dgm:prSet phldrT="[Текст]"/>
      <dgm:spPr>
        <a:solidFill>
          <a:srgbClr val="FFFF00"/>
        </a:solidFill>
      </dgm:spPr>
      <dgm:t>
        <a:bodyPr/>
        <a:lstStyle/>
        <a:p>
          <a:r>
            <a:rPr lang="ru-RU" b="1" dirty="0" smtClean="0">
              <a:solidFill>
                <a:srgbClr val="C00000"/>
              </a:solidFill>
            </a:rPr>
            <a:t>Реальный мир. Проблема в контексте. </a:t>
          </a:r>
          <a:endParaRPr lang="ru-RU" b="1" dirty="0">
            <a:solidFill>
              <a:srgbClr val="C00000"/>
            </a:solidFill>
          </a:endParaRPr>
        </a:p>
      </dgm:t>
    </dgm:pt>
    <dgm:pt modelId="{94BF211A-1C3F-482C-9126-53BE9EEFE723}" type="parTrans" cxnId="{E8857734-53FE-47CE-849C-F1C8BD713EE2}">
      <dgm:prSet/>
      <dgm:spPr/>
      <dgm:t>
        <a:bodyPr/>
        <a:lstStyle/>
        <a:p>
          <a:endParaRPr lang="ru-RU"/>
        </a:p>
      </dgm:t>
    </dgm:pt>
    <dgm:pt modelId="{7730DE74-DFD1-479A-92EC-7964DE9F5F7F}" type="sibTrans" cxnId="{E8857734-53FE-47CE-849C-F1C8BD713EE2}">
      <dgm:prSet/>
      <dgm:spPr/>
      <dgm:t>
        <a:bodyPr/>
        <a:lstStyle/>
        <a:p>
          <a:endParaRPr lang="ru-RU"/>
        </a:p>
      </dgm:t>
    </dgm:pt>
    <dgm:pt modelId="{B993BF9E-3DE6-4272-AB64-91AD4E959706}">
      <dgm:prSet phldrT="[Текст]"/>
      <dgm:spPr>
        <a:solidFill>
          <a:srgbClr val="FFFF00"/>
        </a:solidFill>
      </dgm:spPr>
      <dgm:t>
        <a:bodyPr/>
        <a:lstStyle/>
        <a:p>
          <a:r>
            <a:rPr lang="ru-RU" b="1" dirty="0" smtClean="0">
              <a:solidFill>
                <a:srgbClr val="C00000"/>
              </a:solidFill>
            </a:rPr>
            <a:t>Математический мир. Математическая проблема.</a:t>
          </a:r>
          <a:endParaRPr lang="ru-RU" b="1" dirty="0">
            <a:solidFill>
              <a:srgbClr val="C00000"/>
            </a:solidFill>
          </a:endParaRPr>
        </a:p>
      </dgm:t>
    </dgm:pt>
    <dgm:pt modelId="{16009D18-3052-4631-B287-F1D1475C49A8}" type="parTrans" cxnId="{DE63059A-D5F0-4733-A3D2-61F1A7406FE6}">
      <dgm:prSet/>
      <dgm:spPr/>
      <dgm:t>
        <a:bodyPr/>
        <a:lstStyle/>
        <a:p>
          <a:endParaRPr lang="ru-RU"/>
        </a:p>
      </dgm:t>
    </dgm:pt>
    <dgm:pt modelId="{FFCEFC91-48E9-41E5-BA02-3122C7C58F1A}" type="sibTrans" cxnId="{DE63059A-D5F0-4733-A3D2-61F1A7406FE6}">
      <dgm:prSet/>
      <dgm:spPr/>
      <dgm:t>
        <a:bodyPr/>
        <a:lstStyle/>
        <a:p>
          <a:endParaRPr lang="ru-RU"/>
        </a:p>
      </dgm:t>
    </dgm:pt>
    <dgm:pt modelId="{A501C3ED-D671-49A8-B15C-A77B4A22AC50}">
      <dgm:prSet phldrT="[Текст]"/>
      <dgm:spPr>
        <a:solidFill>
          <a:srgbClr val="FFFF00"/>
        </a:solidFill>
      </dgm:spPr>
      <dgm:t>
        <a:bodyPr/>
        <a:lstStyle/>
        <a:p>
          <a:r>
            <a:rPr lang="ru-RU" b="1" dirty="0" smtClean="0">
              <a:solidFill>
                <a:srgbClr val="C00000"/>
              </a:solidFill>
            </a:rPr>
            <a:t>Математические результаты.</a:t>
          </a:r>
          <a:endParaRPr lang="ru-RU" b="1" dirty="0">
            <a:solidFill>
              <a:srgbClr val="C00000"/>
            </a:solidFill>
          </a:endParaRPr>
        </a:p>
      </dgm:t>
    </dgm:pt>
    <dgm:pt modelId="{EA26C63C-450E-44A0-AFF9-42344F114FBA}" type="parTrans" cxnId="{C45F0CDC-FAD9-4622-ADC2-8213CB414440}">
      <dgm:prSet/>
      <dgm:spPr/>
      <dgm:t>
        <a:bodyPr/>
        <a:lstStyle/>
        <a:p>
          <a:endParaRPr lang="ru-RU"/>
        </a:p>
      </dgm:t>
    </dgm:pt>
    <dgm:pt modelId="{FDC503A2-A3EF-4E95-890C-1FA4ED7859FD}" type="sibTrans" cxnId="{C45F0CDC-FAD9-4622-ADC2-8213CB414440}">
      <dgm:prSet/>
      <dgm:spPr/>
      <dgm:t>
        <a:bodyPr/>
        <a:lstStyle/>
        <a:p>
          <a:endParaRPr lang="ru-RU"/>
        </a:p>
      </dgm:t>
    </dgm:pt>
    <dgm:pt modelId="{D10E531C-7054-4000-83F6-4F93C0335793}">
      <dgm:prSet phldrT="[Текст]"/>
      <dgm:spPr>
        <a:solidFill>
          <a:srgbClr val="FFFF00"/>
        </a:solidFill>
      </dgm:spPr>
      <dgm:t>
        <a:bodyPr/>
        <a:lstStyle/>
        <a:p>
          <a:r>
            <a:rPr lang="ru-RU" b="1" dirty="0" smtClean="0">
              <a:solidFill>
                <a:srgbClr val="C00000"/>
              </a:solidFill>
            </a:rPr>
            <a:t>Результаты в контексте. </a:t>
          </a:r>
          <a:endParaRPr lang="ru-RU" b="1" dirty="0">
            <a:solidFill>
              <a:srgbClr val="C00000"/>
            </a:solidFill>
          </a:endParaRPr>
        </a:p>
      </dgm:t>
    </dgm:pt>
    <dgm:pt modelId="{A447F1C0-67F3-461C-B4ED-9262C8BB1CB3}" type="parTrans" cxnId="{4346FDAF-52FA-47EE-8C9A-75F318C93FC7}">
      <dgm:prSet/>
      <dgm:spPr/>
      <dgm:t>
        <a:bodyPr/>
        <a:lstStyle/>
        <a:p>
          <a:endParaRPr lang="ru-RU"/>
        </a:p>
      </dgm:t>
    </dgm:pt>
    <dgm:pt modelId="{D20941AF-4E0E-4A09-8DA4-94B43E3F556A}" type="sibTrans" cxnId="{4346FDAF-52FA-47EE-8C9A-75F318C93FC7}">
      <dgm:prSet/>
      <dgm:spPr/>
      <dgm:t>
        <a:bodyPr/>
        <a:lstStyle/>
        <a:p>
          <a:endParaRPr lang="ru-RU"/>
        </a:p>
      </dgm:t>
    </dgm:pt>
    <dgm:pt modelId="{ED35C33C-9257-41A7-98BB-7209099FA871}" type="pres">
      <dgm:prSet presAssocID="{E5C60C23-D87D-4D31-B52D-F710CA93E81B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3D2CE22-9CE2-4B75-9BE9-C9A0A6C5E4BD}" type="pres">
      <dgm:prSet presAssocID="{FC41F24B-0DB7-4F2A-B0A8-1523D18B49B4}" presName="node" presStyleLbl="node1" presStyleIdx="0" presStyleCnt="4" custScaleX="127096" custScaleY="117769" custRadScaleRad="92708" custRadScaleInc="-184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6342A9-E5F4-4372-BF75-F4E20F228EB7}" type="pres">
      <dgm:prSet presAssocID="{FC41F24B-0DB7-4F2A-B0A8-1523D18B49B4}" presName="spNode" presStyleCnt="0"/>
      <dgm:spPr/>
    </dgm:pt>
    <dgm:pt modelId="{8900266D-1E49-4A8C-A3D6-FF2A862FCDE5}" type="pres">
      <dgm:prSet presAssocID="{7730DE74-DFD1-479A-92EC-7964DE9F5F7F}" presName="sibTrans" presStyleLbl="sibTrans1D1" presStyleIdx="0" presStyleCnt="4"/>
      <dgm:spPr/>
      <dgm:t>
        <a:bodyPr/>
        <a:lstStyle/>
        <a:p>
          <a:endParaRPr lang="ru-RU"/>
        </a:p>
      </dgm:t>
    </dgm:pt>
    <dgm:pt modelId="{504E089D-059C-4A41-8523-CEBC29E7B89D}" type="pres">
      <dgm:prSet presAssocID="{B993BF9E-3DE6-4272-AB64-91AD4E959706}" presName="node" presStyleLbl="node1" presStyleIdx="1" presStyleCnt="4" custScaleX="134553" custScaleY="110574" custRadScaleRad="116831" custRadScaleInc="-10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D17D68F-9833-436B-9C38-2B5FED0DF97C}" type="pres">
      <dgm:prSet presAssocID="{B993BF9E-3DE6-4272-AB64-91AD4E959706}" presName="spNode" presStyleCnt="0"/>
      <dgm:spPr/>
    </dgm:pt>
    <dgm:pt modelId="{2B129CAD-6C9F-4876-93FB-F580F00C77B9}" type="pres">
      <dgm:prSet presAssocID="{FFCEFC91-48E9-41E5-BA02-3122C7C58F1A}" presName="sibTrans" presStyleLbl="sibTrans1D1" presStyleIdx="1" presStyleCnt="4"/>
      <dgm:spPr/>
      <dgm:t>
        <a:bodyPr/>
        <a:lstStyle/>
        <a:p>
          <a:endParaRPr lang="ru-RU"/>
        </a:p>
      </dgm:t>
    </dgm:pt>
    <dgm:pt modelId="{17D4039F-5FB1-4841-AA31-336F0E4A685C}" type="pres">
      <dgm:prSet presAssocID="{A501C3ED-D671-49A8-B15C-A77B4A22AC50}" presName="node" presStyleLbl="node1" presStyleIdx="2" presStyleCnt="4" custScaleX="110192" custScaleY="131246" custRadScaleRad="98909" custRadScaleInc="560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A95EC3-E662-4979-9B2D-526BD629DCD3}" type="pres">
      <dgm:prSet presAssocID="{A501C3ED-D671-49A8-B15C-A77B4A22AC50}" presName="spNode" presStyleCnt="0"/>
      <dgm:spPr/>
    </dgm:pt>
    <dgm:pt modelId="{9EA71B6B-5D04-413B-9C8A-2A9BB5C08ED7}" type="pres">
      <dgm:prSet presAssocID="{FDC503A2-A3EF-4E95-890C-1FA4ED7859FD}" presName="sibTrans" presStyleLbl="sibTrans1D1" presStyleIdx="2" presStyleCnt="4"/>
      <dgm:spPr/>
      <dgm:t>
        <a:bodyPr/>
        <a:lstStyle/>
        <a:p>
          <a:endParaRPr lang="ru-RU"/>
        </a:p>
      </dgm:t>
    </dgm:pt>
    <dgm:pt modelId="{56DB4A1C-1F44-4A7B-A076-68B72EC280E0}" type="pres">
      <dgm:prSet presAssocID="{D10E531C-7054-4000-83F6-4F93C0335793}" presName="node" presStyleLbl="node1" presStyleIdx="3" presStyleCnt="4" custScaleX="134496" custScaleY="110574" custRadScaleRad="117565" custRadScaleInc="52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C3F4B7F-948A-46AF-909E-654B3057830F}" type="pres">
      <dgm:prSet presAssocID="{D10E531C-7054-4000-83F6-4F93C0335793}" presName="spNode" presStyleCnt="0"/>
      <dgm:spPr/>
    </dgm:pt>
    <dgm:pt modelId="{276A330A-D971-4F93-8FF6-BF4A97241DE9}" type="pres">
      <dgm:prSet presAssocID="{D20941AF-4E0E-4A09-8DA4-94B43E3F556A}" presName="sibTrans" presStyleLbl="sibTrans1D1" presStyleIdx="3" presStyleCnt="4"/>
      <dgm:spPr/>
      <dgm:t>
        <a:bodyPr/>
        <a:lstStyle/>
        <a:p>
          <a:endParaRPr lang="ru-RU"/>
        </a:p>
      </dgm:t>
    </dgm:pt>
  </dgm:ptLst>
  <dgm:cxnLst>
    <dgm:cxn modelId="{DE63059A-D5F0-4733-A3D2-61F1A7406FE6}" srcId="{E5C60C23-D87D-4D31-B52D-F710CA93E81B}" destId="{B993BF9E-3DE6-4272-AB64-91AD4E959706}" srcOrd="1" destOrd="0" parTransId="{16009D18-3052-4631-B287-F1D1475C49A8}" sibTransId="{FFCEFC91-48E9-41E5-BA02-3122C7C58F1A}"/>
    <dgm:cxn modelId="{307DE7E5-4E7C-4F3F-804E-723DD6641A77}" type="presOf" srcId="{FFCEFC91-48E9-41E5-BA02-3122C7C58F1A}" destId="{2B129CAD-6C9F-4876-93FB-F580F00C77B9}" srcOrd="0" destOrd="0" presId="urn:microsoft.com/office/officeart/2005/8/layout/cycle5"/>
    <dgm:cxn modelId="{5EBEB771-1B07-4D0A-BB1C-D1AF89EC3D66}" type="presOf" srcId="{E5C60C23-D87D-4D31-B52D-F710CA93E81B}" destId="{ED35C33C-9257-41A7-98BB-7209099FA871}" srcOrd="0" destOrd="0" presId="urn:microsoft.com/office/officeart/2005/8/layout/cycle5"/>
    <dgm:cxn modelId="{4D9DCE1A-1AC9-4F32-815F-FC7EEB3E45E3}" type="presOf" srcId="{FDC503A2-A3EF-4E95-890C-1FA4ED7859FD}" destId="{9EA71B6B-5D04-413B-9C8A-2A9BB5C08ED7}" srcOrd="0" destOrd="0" presId="urn:microsoft.com/office/officeart/2005/8/layout/cycle5"/>
    <dgm:cxn modelId="{4346FDAF-52FA-47EE-8C9A-75F318C93FC7}" srcId="{E5C60C23-D87D-4D31-B52D-F710CA93E81B}" destId="{D10E531C-7054-4000-83F6-4F93C0335793}" srcOrd="3" destOrd="0" parTransId="{A447F1C0-67F3-461C-B4ED-9262C8BB1CB3}" sibTransId="{D20941AF-4E0E-4A09-8DA4-94B43E3F556A}"/>
    <dgm:cxn modelId="{E93EEBFD-2947-4324-BBB3-E931E361399C}" type="presOf" srcId="{7730DE74-DFD1-479A-92EC-7964DE9F5F7F}" destId="{8900266D-1E49-4A8C-A3D6-FF2A862FCDE5}" srcOrd="0" destOrd="0" presId="urn:microsoft.com/office/officeart/2005/8/layout/cycle5"/>
    <dgm:cxn modelId="{4ED0A93D-EC4D-499F-A581-8E48D15902AB}" type="presOf" srcId="{B993BF9E-3DE6-4272-AB64-91AD4E959706}" destId="{504E089D-059C-4A41-8523-CEBC29E7B89D}" srcOrd="0" destOrd="0" presId="urn:microsoft.com/office/officeart/2005/8/layout/cycle5"/>
    <dgm:cxn modelId="{A4B11F54-4EA5-4E0C-82F2-B5C1993719E0}" type="presOf" srcId="{FC41F24B-0DB7-4F2A-B0A8-1523D18B49B4}" destId="{23D2CE22-9CE2-4B75-9BE9-C9A0A6C5E4BD}" srcOrd="0" destOrd="0" presId="urn:microsoft.com/office/officeart/2005/8/layout/cycle5"/>
    <dgm:cxn modelId="{4F361FFE-DCCA-4ED8-85A1-988B84E58934}" type="presOf" srcId="{D20941AF-4E0E-4A09-8DA4-94B43E3F556A}" destId="{276A330A-D971-4F93-8FF6-BF4A97241DE9}" srcOrd="0" destOrd="0" presId="urn:microsoft.com/office/officeart/2005/8/layout/cycle5"/>
    <dgm:cxn modelId="{339A911F-21AE-4A74-B5F3-F0572E93EC87}" type="presOf" srcId="{A501C3ED-D671-49A8-B15C-A77B4A22AC50}" destId="{17D4039F-5FB1-4841-AA31-336F0E4A685C}" srcOrd="0" destOrd="0" presId="urn:microsoft.com/office/officeart/2005/8/layout/cycle5"/>
    <dgm:cxn modelId="{2916DAC6-ED7B-4B55-B0CA-9A5586497B88}" type="presOf" srcId="{D10E531C-7054-4000-83F6-4F93C0335793}" destId="{56DB4A1C-1F44-4A7B-A076-68B72EC280E0}" srcOrd="0" destOrd="0" presId="urn:microsoft.com/office/officeart/2005/8/layout/cycle5"/>
    <dgm:cxn modelId="{E8857734-53FE-47CE-849C-F1C8BD713EE2}" srcId="{E5C60C23-D87D-4D31-B52D-F710CA93E81B}" destId="{FC41F24B-0DB7-4F2A-B0A8-1523D18B49B4}" srcOrd="0" destOrd="0" parTransId="{94BF211A-1C3F-482C-9126-53BE9EEFE723}" sibTransId="{7730DE74-DFD1-479A-92EC-7964DE9F5F7F}"/>
    <dgm:cxn modelId="{C45F0CDC-FAD9-4622-ADC2-8213CB414440}" srcId="{E5C60C23-D87D-4D31-B52D-F710CA93E81B}" destId="{A501C3ED-D671-49A8-B15C-A77B4A22AC50}" srcOrd="2" destOrd="0" parTransId="{EA26C63C-450E-44A0-AFF9-42344F114FBA}" sibTransId="{FDC503A2-A3EF-4E95-890C-1FA4ED7859FD}"/>
    <dgm:cxn modelId="{D4A96350-A1DA-46EE-9ED7-AC5C090EF315}" type="presParOf" srcId="{ED35C33C-9257-41A7-98BB-7209099FA871}" destId="{23D2CE22-9CE2-4B75-9BE9-C9A0A6C5E4BD}" srcOrd="0" destOrd="0" presId="urn:microsoft.com/office/officeart/2005/8/layout/cycle5"/>
    <dgm:cxn modelId="{823356F7-22DF-4644-B1A9-2944E56EB68E}" type="presParOf" srcId="{ED35C33C-9257-41A7-98BB-7209099FA871}" destId="{2E6342A9-E5F4-4372-BF75-F4E20F228EB7}" srcOrd="1" destOrd="0" presId="urn:microsoft.com/office/officeart/2005/8/layout/cycle5"/>
    <dgm:cxn modelId="{B20DC131-9284-47BE-A028-2745416076F3}" type="presParOf" srcId="{ED35C33C-9257-41A7-98BB-7209099FA871}" destId="{8900266D-1E49-4A8C-A3D6-FF2A862FCDE5}" srcOrd="2" destOrd="0" presId="urn:microsoft.com/office/officeart/2005/8/layout/cycle5"/>
    <dgm:cxn modelId="{8DAF086A-49B7-4814-AD62-CE7195289011}" type="presParOf" srcId="{ED35C33C-9257-41A7-98BB-7209099FA871}" destId="{504E089D-059C-4A41-8523-CEBC29E7B89D}" srcOrd="3" destOrd="0" presId="urn:microsoft.com/office/officeart/2005/8/layout/cycle5"/>
    <dgm:cxn modelId="{A33FC93E-88C7-479C-9699-44A19528E315}" type="presParOf" srcId="{ED35C33C-9257-41A7-98BB-7209099FA871}" destId="{9D17D68F-9833-436B-9C38-2B5FED0DF97C}" srcOrd="4" destOrd="0" presId="urn:microsoft.com/office/officeart/2005/8/layout/cycle5"/>
    <dgm:cxn modelId="{BFAC9907-F8FD-467B-BD33-16493B4BDB59}" type="presParOf" srcId="{ED35C33C-9257-41A7-98BB-7209099FA871}" destId="{2B129CAD-6C9F-4876-93FB-F580F00C77B9}" srcOrd="5" destOrd="0" presId="urn:microsoft.com/office/officeart/2005/8/layout/cycle5"/>
    <dgm:cxn modelId="{2E6F4A8C-387D-40D5-ABCD-D638A54B5DB4}" type="presParOf" srcId="{ED35C33C-9257-41A7-98BB-7209099FA871}" destId="{17D4039F-5FB1-4841-AA31-336F0E4A685C}" srcOrd="6" destOrd="0" presId="urn:microsoft.com/office/officeart/2005/8/layout/cycle5"/>
    <dgm:cxn modelId="{61D4633A-C863-4FE6-9FE3-59C84EB94D85}" type="presParOf" srcId="{ED35C33C-9257-41A7-98BB-7209099FA871}" destId="{6AA95EC3-E662-4979-9B2D-526BD629DCD3}" srcOrd="7" destOrd="0" presId="urn:microsoft.com/office/officeart/2005/8/layout/cycle5"/>
    <dgm:cxn modelId="{2B68A0C1-DAAC-491B-8B60-406A1AB53012}" type="presParOf" srcId="{ED35C33C-9257-41A7-98BB-7209099FA871}" destId="{9EA71B6B-5D04-413B-9C8A-2A9BB5C08ED7}" srcOrd="8" destOrd="0" presId="urn:microsoft.com/office/officeart/2005/8/layout/cycle5"/>
    <dgm:cxn modelId="{5D59DA39-8AA4-4FD2-A49A-C3CC17C8CBCB}" type="presParOf" srcId="{ED35C33C-9257-41A7-98BB-7209099FA871}" destId="{56DB4A1C-1F44-4A7B-A076-68B72EC280E0}" srcOrd="9" destOrd="0" presId="urn:microsoft.com/office/officeart/2005/8/layout/cycle5"/>
    <dgm:cxn modelId="{7962BA50-30C2-4DBD-A09D-6EA3CC44DC9E}" type="presParOf" srcId="{ED35C33C-9257-41A7-98BB-7209099FA871}" destId="{7C3F4B7F-948A-46AF-909E-654B3057830F}" srcOrd="10" destOrd="0" presId="urn:microsoft.com/office/officeart/2005/8/layout/cycle5"/>
    <dgm:cxn modelId="{37AE2F88-2699-4F79-83AE-C7C85551514D}" type="presParOf" srcId="{ED35C33C-9257-41A7-98BB-7209099FA871}" destId="{276A330A-D971-4F93-8FF6-BF4A97241DE9}" srcOrd="11" destOrd="0" presId="urn:microsoft.com/office/officeart/2005/8/layout/cycle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B83E31D-F864-4E27-AB00-FB1155243163}" type="doc">
      <dgm:prSet loTypeId="urn:microsoft.com/office/officeart/2005/8/layout/lProcess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9EC5310-0007-4608-81CB-636F7BB06F4D}">
      <dgm:prSet phldrT="[Текст]"/>
      <dgm:spPr>
        <a:solidFill>
          <a:schemeClr val="accent3">
            <a:lumMod val="40000"/>
            <a:lumOff val="60000"/>
          </a:schemeClr>
        </a:solidFill>
      </dgm:spPr>
      <dgm:t>
        <a:bodyPr/>
        <a:lstStyle/>
        <a:p>
          <a:r>
            <a:rPr lang="ru-RU" dirty="0" smtClean="0"/>
            <a:t>Содержание</a:t>
          </a:r>
          <a:endParaRPr lang="ru-RU" dirty="0"/>
        </a:p>
      </dgm:t>
    </dgm:pt>
    <dgm:pt modelId="{A1265268-8857-42AB-9047-F1F63DAAAF21}" type="parTrans" cxnId="{F273E9D5-5457-411A-8E28-C450B632ED81}">
      <dgm:prSet/>
      <dgm:spPr/>
      <dgm:t>
        <a:bodyPr/>
        <a:lstStyle/>
        <a:p>
          <a:endParaRPr lang="ru-RU"/>
        </a:p>
      </dgm:t>
    </dgm:pt>
    <dgm:pt modelId="{A453C360-818A-40A8-9B40-A1965A22D1B5}" type="sibTrans" cxnId="{F273E9D5-5457-411A-8E28-C450B632ED81}">
      <dgm:prSet/>
      <dgm:spPr/>
      <dgm:t>
        <a:bodyPr/>
        <a:lstStyle/>
        <a:p>
          <a:endParaRPr lang="ru-RU"/>
        </a:p>
      </dgm:t>
    </dgm:pt>
    <dgm:pt modelId="{D1AD1B39-3E59-4121-A533-AA45F60B8234}">
      <dgm:prSet phldrT="[Текст]"/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Деньги и операции с ними.</a:t>
          </a:r>
        </a:p>
        <a:p>
          <a:r>
            <a:rPr lang="ru-RU" b="1" dirty="0" smtClean="0">
              <a:solidFill>
                <a:schemeClr val="tx1"/>
              </a:solidFill>
            </a:rPr>
            <a:t>Планирование и управление финансами.</a:t>
          </a:r>
          <a:endParaRPr lang="ru-RU" b="1" dirty="0">
            <a:solidFill>
              <a:schemeClr val="tx1"/>
            </a:solidFill>
          </a:endParaRPr>
        </a:p>
      </dgm:t>
    </dgm:pt>
    <dgm:pt modelId="{1C02ADA6-2AA5-4519-A969-2CF000969595}" type="parTrans" cxnId="{9E977B54-E0A1-4BA7-8D71-37A02293F0E1}">
      <dgm:prSet/>
      <dgm:spPr/>
      <dgm:t>
        <a:bodyPr/>
        <a:lstStyle/>
        <a:p>
          <a:endParaRPr lang="ru-RU"/>
        </a:p>
      </dgm:t>
    </dgm:pt>
    <dgm:pt modelId="{7C367922-9B1D-45DF-AE00-4B1278926207}" type="sibTrans" cxnId="{9E977B54-E0A1-4BA7-8D71-37A02293F0E1}">
      <dgm:prSet/>
      <dgm:spPr/>
      <dgm:t>
        <a:bodyPr/>
        <a:lstStyle/>
        <a:p>
          <a:endParaRPr lang="ru-RU"/>
        </a:p>
      </dgm:t>
    </dgm:pt>
    <dgm:pt modelId="{F13D5C7A-4988-4058-8D80-944606F0C46A}">
      <dgm:prSet phldrT="[Текст]"/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Риски и вознаграждения.</a:t>
          </a:r>
        </a:p>
        <a:p>
          <a:r>
            <a:rPr lang="ru-RU" b="1" dirty="0" smtClean="0">
              <a:solidFill>
                <a:schemeClr val="tx1"/>
              </a:solidFill>
            </a:rPr>
            <a:t>Финансовая среда.</a:t>
          </a:r>
          <a:endParaRPr lang="ru-RU" b="1" dirty="0">
            <a:solidFill>
              <a:schemeClr val="tx1"/>
            </a:solidFill>
          </a:endParaRPr>
        </a:p>
      </dgm:t>
    </dgm:pt>
    <dgm:pt modelId="{E19B771A-CA2D-40C0-A1F7-43E864176B02}" type="parTrans" cxnId="{C9CC20D3-26ED-4FE4-BD1F-38110761B261}">
      <dgm:prSet/>
      <dgm:spPr/>
      <dgm:t>
        <a:bodyPr/>
        <a:lstStyle/>
        <a:p>
          <a:endParaRPr lang="ru-RU"/>
        </a:p>
      </dgm:t>
    </dgm:pt>
    <dgm:pt modelId="{8B157549-36B8-4CD0-89C1-5342D930A647}" type="sibTrans" cxnId="{C9CC20D3-26ED-4FE4-BD1F-38110761B261}">
      <dgm:prSet/>
      <dgm:spPr/>
      <dgm:t>
        <a:bodyPr/>
        <a:lstStyle/>
        <a:p>
          <a:endParaRPr lang="ru-RU"/>
        </a:p>
      </dgm:t>
    </dgm:pt>
    <dgm:pt modelId="{D0F233A9-9A7E-49DC-9306-D91C4865297A}">
      <dgm:prSet phldrT="[Текст]"/>
      <dgm:spPr>
        <a:solidFill>
          <a:schemeClr val="accent3">
            <a:lumMod val="40000"/>
            <a:lumOff val="60000"/>
          </a:schemeClr>
        </a:solidFill>
      </dgm:spPr>
      <dgm:t>
        <a:bodyPr/>
        <a:lstStyle/>
        <a:p>
          <a:r>
            <a:rPr lang="ru-RU" dirty="0" smtClean="0"/>
            <a:t>Познавательная деятельность</a:t>
          </a:r>
          <a:endParaRPr lang="ru-RU" dirty="0"/>
        </a:p>
      </dgm:t>
    </dgm:pt>
    <dgm:pt modelId="{3BB9CC63-9455-4226-B2DB-E2F69B947BE2}" type="parTrans" cxnId="{27C62E5C-FF9C-45C9-BD02-8C6D1435E423}">
      <dgm:prSet/>
      <dgm:spPr/>
      <dgm:t>
        <a:bodyPr/>
        <a:lstStyle/>
        <a:p>
          <a:endParaRPr lang="ru-RU"/>
        </a:p>
      </dgm:t>
    </dgm:pt>
    <dgm:pt modelId="{AEE08A1D-D83B-421A-9A29-D4816BAB2C70}" type="sibTrans" cxnId="{27C62E5C-FF9C-45C9-BD02-8C6D1435E423}">
      <dgm:prSet/>
      <dgm:spPr/>
      <dgm:t>
        <a:bodyPr/>
        <a:lstStyle/>
        <a:p>
          <a:endParaRPr lang="ru-RU"/>
        </a:p>
      </dgm:t>
    </dgm:pt>
    <dgm:pt modelId="{2EAE7714-45B3-464C-8499-940B661FBAED}">
      <dgm:prSet phldrT="[Текст]"/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Выявление финансовой информации.</a:t>
          </a:r>
        </a:p>
        <a:p>
          <a:r>
            <a:rPr lang="ru-RU" b="1" dirty="0" smtClean="0">
              <a:solidFill>
                <a:schemeClr val="tx1"/>
              </a:solidFill>
            </a:rPr>
            <a:t>Анализ информации в финансовом контексте.</a:t>
          </a:r>
          <a:endParaRPr lang="ru-RU" b="1" dirty="0">
            <a:solidFill>
              <a:schemeClr val="tx1"/>
            </a:solidFill>
          </a:endParaRPr>
        </a:p>
      </dgm:t>
    </dgm:pt>
    <dgm:pt modelId="{E588F8EC-15EE-41F2-AA6D-D4B798DB5A1E}" type="parTrans" cxnId="{F92281A9-CFC0-415A-BFC6-E20680C0C1EB}">
      <dgm:prSet/>
      <dgm:spPr/>
      <dgm:t>
        <a:bodyPr/>
        <a:lstStyle/>
        <a:p>
          <a:endParaRPr lang="ru-RU"/>
        </a:p>
      </dgm:t>
    </dgm:pt>
    <dgm:pt modelId="{7AABDE37-EAFB-4DEB-8473-755C07532D69}" type="sibTrans" cxnId="{F92281A9-CFC0-415A-BFC6-E20680C0C1EB}">
      <dgm:prSet/>
      <dgm:spPr/>
      <dgm:t>
        <a:bodyPr/>
        <a:lstStyle/>
        <a:p>
          <a:endParaRPr lang="ru-RU"/>
        </a:p>
      </dgm:t>
    </dgm:pt>
    <dgm:pt modelId="{10EFBBF9-DBAA-4A45-9308-3DCBA7969E61}">
      <dgm:prSet phldrT="[Текст]"/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Оценка финансовых проблем.</a:t>
          </a:r>
        </a:p>
        <a:p>
          <a:r>
            <a:rPr lang="ru-RU" b="1" dirty="0" smtClean="0">
              <a:solidFill>
                <a:schemeClr val="tx1"/>
              </a:solidFill>
            </a:rPr>
            <a:t>Применение финансовых знаний и понимания. </a:t>
          </a:r>
          <a:endParaRPr lang="ru-RU" b="1" dirty="0">
            <a:solidFill>
              <a:schemeClr val="tx1"/>
            </a:solidFill>
          </a:endParaRPr>
        </a:p>
      </dgm:t>
    </dgm:pt>
    <dgm:pt modelId="{A739AEC5-54D0-4122-B18F-6AB5D3F7A6C7}" type="parTrans" cxnId="{BF52BB11-A3F0-456D-AB8E-8A90AEE80DF6}">
      <dgm:prSet/>
      <dgm:spPr/>
      <dgm:t>
        <a:bodyPr/>
        <a:lstStyle/>
        <a:p>
          <a:endParaRPr lang="ru-RU"/>
        </a:p>
      </dgm:t>
    </dgm:pt>
    <dgm:pt modelId="{4C91A5BE-68D7-4473-BC5C-2F34E2C041DB}" type="sibTrans" cxnId="{BF52BB11-A3F0-456D-AB8E-8A90AEE80DF6}">
      <dgm:prSet/>
      <dgm:spPr/>
      <dgm:t>
        <a:bodyPr/>
        <a:lstStyle/>
        <a:p>
          <a:endParaRPr lang="ru-RU"/>
        </a:p>
      </dgm:t>
    </dgm:pt>
    <dgm:pt modelId="{D8BE3F03-8C0A-4D3B-ADD7-280B9BB7B5B2}">
      <dgm:prSet phldrT="[Текст]"/>
      <dgm:spPr>
        <a:solidFill>
          <a:schemeClr val="accent3">
            <a:lumMod val="40000"/>
            <a:lumOff val="60000"/>
          </a:schemeClr>
        </a:solidFill>
      </dgm:spPr>
      <dgm:t>
        <a:bodyPr/>
        <a:lstStyle/>
        <a:p>
          <a:r>
            <a:rPr lang="ru-RU" dirty="0" smtClean="0"/>
            <a:t>Контекст</a:t>
          </a:r>
          <a:endParaRPr lang="ru-RU" dirty="0"/>
        </a:p>
      </dgm:t>
    </dgm:pt>
    <dgm:pt modelId="{04BCF6A2-AD7A-41E6-A0AB-E0DF39E836B4}" type="parTrans" cxnId="{320EE8A6-B9E2-4F3B-8BEF-CDE96865E394}">
      <dgm:prSet/>
      <dgm:spPr/>
      <dgm:t>
        <a:bodyPr/>
        <a:lstStyle/>
        <a:p>
          <a:endParaRPr lang="ru-RU"/>
        </a:p>
      </dgm:t>
    </dgm:pt>
    <dgm:pt modelId="{94935B77-C8BA-4D8C-9B19-43529B496DE5}" type="sibTrans" cxnId="{320EE8A6-B9E2-4F3B-8BEF-CDE96865E394}">
      <dgm:prSet/>
      <dgm:spPr/>
      <dgm:t>
        <a:bodyPr/>
        <a:lstStyle/>
        <a:p>
          <a:endParaRPr lang="ru-RU"/>
        </a:p>
      </dgm:t>
    </dgm:pt>
    <dgm:pt modelId="{40ACEA20-2520-4A30-B4DB-5F18DC65DA53}">
      <dgm:prSet phldrT="[Текст]"/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Образование и работа.</a:t>
          </a:r>
        </a:p>
        <a:p>
          <a:r>
            <a:rPr lang="ru-RU" b="1" dirty="0" smtClean="0">
              <a:solidFill>
                <a:schemeClr val="tx1"/>
              </a:solidFill>
            </a:rPr>
            <a:t>Дом и семья.</a:t>
          </a:r>
          <a:endParaRPr lang="ru-RU" b="1" dirty="0">
            <a:solidFill>
              <a:schemeClr val="tx1"/>
            </a:solidFill>
          </a:endParaRPr>
        </a:p>
      </dgm:t>
    </dgm:pt>
    <dgm:pt modelId="{DA257F14-4C7C-4657-A913-DEDBA80F4782}" type="parTrans" cxnId="{8196A3EF-D3B6-40D3-8E66-21803C1DDC96}">
      <dgm:prSet/>
      <dgm:spPr/>
      <dgm:t>
        <a:bodyPr/>
        <a:lstStyle/>
        <a:p>
          <a:endParaRPr lang="ru-RU"/>
        </a:p>
      </dgm:t>
    </dgm:pt>
    <dgm:pt modelId="{DBDEEE08-76FF-436F-8E4D-10A91FE5A55D}" type="sibTrans" cxnId="{8196A3EF-D3B6-40D3-8E66-21803C1DDC96}">
      <dgm:prSet/>
      <dgm:spPr/>
      <dgm:t>
        <a:bodyPr/>
        <a:lstStyle/>
        <a:p>
          <a:endParaRPr lang="ru-RU"/>
        </a:p>
      </dgm:t>
    </dgm:pt>
    <dgm:pt modelId="{06C2A29F-39C5-44E9-8F11-66D279B0504B}">
      <dgm:prSet phldrT="[Текст]"/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Личные траты, досуг, отдых.</a:t>
          </a:r>
        </a:p>
        <a:p>
          <a:r>
            <a:rPr lang="ru-RU" b="1" dirty="0" smtClean="0">
              <a:solidFill>
                <a:schemeClr val="tx1"/>
              </a:solidFill>
            </a:rPr>
            <a:t>Общество и гражданин</a:t>
          </a:r>
          <a:r>
            <a:rPr lang="ru-RU" dirty="0" smtClean="0"/>
            <a:t>.</a:t>
          </a:r>
          <a:endParaRPr lang="ru-RU" dirty="0"/>
        </a:p>
      </dgm:t>
    </dgm:pt>
    <dgm:pt modelId="{7D3526B2-1459-4DED-94D7-60BE66459ABB}" type="parTrans" cxnId="{48DAE50F-7B9D-4E3F-B82E-E36BA1966F2D}">
      <dgm:prSet/>
      <dgm:spPr/>
      <dgm:t>
        <a:bodyPr/>
        <a:lstStyle/>
        <a:p>
          <a:endParaRPr lang="ru-RU"/>
        </a:p>
      </dgm:t>
    </dgm:pt>
    <dgm:pt modelId="{3EDFF667-423A-418C-8356-B8ED6EDF0F5A}" type="sibTrans" cxnId="{48DAE50F-7B9D-4E3F-B82E-E36BA1966F2D}">
      <dgm:prSet/>
      <dgm:spPr/>
      <dgm:t>
        <a:bodyPr/>
        <a:lstStyle/>
        <a:p>
          <a:endParaRPr lang="ru-RU"/>
        </a:p>
      </dgm:t>
    </dgm:pt>
    <dgm:pt modelId="{78200867-E2B7-408C-B2F0-05335D2DA307}" type="pres">
      <dgm:prSet presAssocID="{2B83E31D-F864-4E27-AB00-FB1155243163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1A60C03-E9E8-4A55-A3FC-6DF1F2E4CAB4}" type="pres">
      <dgm:prSet presAssocID="{89EC5310-0007-4608-81CB-636F7BB06F4D}" presName="compNode" presStyleCnt="0"/>
      <dgm:spPr/>
    </dgm:pt>
    <dgm:pt modelId="{2DD3F712-7238-4900-AA9A-6C17F864D43A}" type="pres">
      <dgm:prSet presAssocID="{89EC5310-0007-4608-81CB-636F7BB06F4D}" presName="aNode" presStyleLbl="bgShp" presStyleIdx="0" presStyleCnt="3"/>
      <dgm:spPr/>
      <dgm:t>
        <a:bodyPr/>
        <a:lstStyle/>
        <a:p>
          <a:endParaRPr lang="ru-RU"/>
        </a:p>
      </dgm:t>
    </dgm:pt>
    <dgm:pt modelId="{6627781B-0BB4-4812-866E-93AE47B67BB8}" type="pres">
      <dgm:prSet presAssocID="{89EC5310-0007-4608-81CB-636F7BB06F4D}" presName="textNode" presStyleLbl="bgShp" presStyleIdx="0" presStyleCnt="3"/>
      <dgm:spPr/>
      <dgm:t>
        <a:bodyPr/>
        <a:lstStyle/>
        <a:p>
          <a:endParaRPr lang="ru-RU"/>
        </a:p>
      </dgm:t>
    </dgm:pt>
    <dgm:pt modelId="{84E8F6C1-3CC7-4894-84BD-C7874C8B1F53}" type="pres">
      <dgm:prSet presAssocID="{89EC5310-0007-4608-81CB-636F7BB06F4D}" presName="compChildNode" presStyleCnt="0"/>
      <dgm:spPr/>
    </dgm:pt>
    <dgm:pt modelId="{59C0AAB0-3AE8-40DD-9BDD-B3D30181EE0F}" type="pres">
      <dgm:prSet presAssocID="{89EC5310-0007-4608-81CB-636F7BB06F4D}" presName="theInnerList" presStyleCnt="0"/>
      <dgm:spPr/>
    </dgm:pt>
    <dgm:pt modelId="{58B9E57D-55AB-4202-8E4B-F0B31096FB7E}" type="pres">
      <dgm:prSet presAssocID="{D1AD1B39-3E59-4121-A533-AA45F60B8234}" presName="child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8D44921-2C18-42DC-BF2D-FF72F654CF2C}" type="pres">
      <dgm:prSet presAssocID="{D1AD1B39-3E59-4121-A533-AA45F60B8234}" presName="aSpace2" presStyleCnt="0"/>
      <dgm:spPr/>
    </dgm:pt>
    <dgm:pt modelId="{9DEA6D9D-1E57-4CB8-9ED8-512FB8E34285}" type="pres">
      <dgm:prSet presAssocID="{F13D5C7A-4988-4058-8D80-944606F0C46A}" presName="child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D1D18C5-F8DF-4170-A1D3-BF84E8F11DD4}" type="pres">
      <dgm:prSet presAssocID="{89EC5310-0007-4608-81CB-636F7BB06F4D}" presName="aSpace" presStyleCnt="0"/>
      <dgm:spPr/>
    </dgm:pt>
    <dgm:pt modelId="{997DD41E-0310-417A-B704-31CB04CC631E}" type="pres">
      <dgm:prSet presAssocID="{D0F233A9-9A7E-49DC-9306-D91C4865297A}" presName="compNode" presStyleCnt="0"/>
      <dgm:spPr/>
    </dgm:pt>
    <dgm:pt modelId="{8D75B01C-F1E7-4934-9CF9-94AB6809B14F}" type="pres">
      <dgm:prSet presAssocID="{D0F233A9-9A7E-49DC-9306-D91C4865297A}" presName="aNode" presStyleLbl="bgShp" presStyleIdx="1" presStyleCnt="3"/>
      <dgm:spPr/>
      <dgm:t>
        <a:bodyPr/>
        <a:lstStyle/>
        <a:p>
          <a:endParaRPr lang="ru-RU"/>
        </a:p>
      </dgm:t>
    </dgm:pt>
    <dgm:pt modelId="{E9E57A13-9392-4D02-99FA-E89589A5314C}" type="pres">
      <dgm:prSet presAssocID="{D0F233A9-9A7E-49DC-9306-D91C4865297A}" presName="textNode" presStyleLbl="bgShp" presStyleIdx="1" presStyleCnt="3"/>
      <dgm:spPr/>
      <dgm:t>
        <a:bodyPr/>
        <a:lstStyle/>
        <a:p>
          <a:endParaRPr lang="ru-RU"/>
        </a:p>
      </dgm:t>
    </dgm:pt>
    <dgm:pt modelId="{8683171C-C059-4D94-AA11-F80843164DA4}" type="pres">
      <dgm:prSet presAssocID="{D0F233A9-9A7E-49DC-9306-D91C4865297A}" presName="compChildNode" presStyleCnt="0"/>
      <dgm:spPr/>
    </dgm:pt>
    <dgm:pt modelId="{A44A02F3-2DB3-4D23-9F35-6F79EBD79E28}" type="pres">
      <dgm:prSet presAssocID="{D0F233A9-9A7E-49DC-9306-D91C4865297A}" presName="theInnerList" presStyleCnt="0"/>
      <dgm:spPr/>
    </dgm:pt>
    <dgm:pt modelId="{DE2B1780-820C-458C-8BAB-E0E7E56E8938}" type="pres">
      <dgm:prSet presAssocID="{2EAE7714-45B3-464C-8499-940B661FBAED}" presName="child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9AA0406-031A-4B1B-AF61-29CAE5783077}" type="pres">
      <dgm:prSet presAssocID="{2EAE7714-45B3-464C-8499-940B661FBAED}" presName="aSpace2" presStyleCnt="0"/>
      <dgm:spPr/>
    </dgm:pt>
    <dgm:pt modelId="{554AE0ED-9867-4AF6-9BB3-41F608290A0B}" type="pres">
      <dgm:prSet presAssocID="{10EFBBF9-DBAA-4A45-9308-3DCBA7969E61}" presName="child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0CD7CC6-AEFC-4E2D-9557-518633C31F38}" type="pres">
      <dgm:prSet presAssocID="{D0F233A9-9A7E-49DC-9306-D91C4865297A}" presName="aSpace" presStyleCnt="0"/>
      <dgm:spPr/>
    </dgm:pt>
    <dgm:pt modelId="{32EE4CE3-BC47-414D-A7DA-A2DC690C8FE2}" type="pres">
      <dgm:prSet presAssocID="{D8BE3F03-8C0A-4D3B-ADD7-280B9BB7B5B2}" presName="compNode" presStyleCnt="0"/>
      <dgm:spPr/>
    </dgm:pt>
    <dgm:pt modelId="{3D82171C-94A2-4333-AB48-4EDB56B9FE74}" type="pres">
      <dgm:prSet presAssocID="{D8BE3F03-8C0A-4D3B-ADD7-280B9BB7B5B2}" presName="aNode" presStyleLbl="bgShp" presStyleIdx="2" presStyleCnt="3"/>
      <dgm:spPr/>
      <dgm:t>
        <a:bodyPr/>
        <a:lstStyle/>
        <a:p>
          <a:endParaRPr lang="ru-RU"/>
        </a:p>
      </dgm:t>
    </dgm:pt>
    <dgm:pt modelId="{E5C740EC-95F3-4934-9482-96A77DC58152}" type="pres">
      <dgm:prSet presAssocID="{D8BE3F03-8C0A-4D3B-ADD7-280B9BB7B5B2}" presName="textNode" presStyleLbl="bgShp" presStyleIdx="2" presStyleCnt="3"/>
      <dgm:spPr/>
      <dgm:t>
        <a:bodyPr/>
        <a:lstStyle/>
        <a:p>
          <a:endParaRPr lang="ru-RU"/>
        </a:p>
      </dgm:t>
    </dgm:pt>
    <dgm:pt modelId="{C5179F46-9730-4E55-994B-857CA3C9B322}" type="pres">
      <dgm:prSet presAssocID="{D8BE3F03-8C0A-4D3B-ADD7-280B9BB7B5B2}" presName="compChildNode" presStyleCnt="0"/>
      <dgm:spPr/>
    </dgm:pt>
    <dgm:pt modelId="{D2A33C86-BA92-42BE-B902-D988505A711D}" type="pres">
      <dgm:prSet presAssocID="{D8BE3F03-8C0A-4D3B-ADD7-280B9BB7B5B2}" presName="theInnerList" presStyleCnt="0"/>
      <dgm:spPr/>
    </dgm:pt>
    <dgm:pt modelId="{4A19CC8F-FDB9-4A02-B784-DA86F2BE1F5D}" type="pres">
      <dgm:prSet presAssocID="{40ACEA20-2520-4A30-B4DB-5F18DC65DA53}" presName="child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A60259-D1E0-4FDB-9C62-323D1375240F}" type="pres">
      <dgm:prSet presAssocID="{40ACEA20-2520-4A30-B4DB-5F18DC65DA53}" presName="aSpace2" presStyleCnt="0"/>
      <dgm:spPr/>
    </dgm:pt>
    <dgm:pt modelId="{74B7E8FA-8E81-4F90-A945-40632CAC6E3B}" type="pres">
      <dgm:prSet presAssocID="{06C2A29F-39C5-44E9-8F11-66D279B0504B}" presName="childNode" presStyleLbl="node1" presStyleIdx="5" presStyleCnt="6" custLinFactNeighborX="-635" custLinFactNeighborY="-2212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DFC8FAD-A2D8-444C-B3EF-496CAD6E1756}" type="presOf" srcId="{2EAE7714-45B3-464C-8499-940B661FBAED}" destId="{DE2B1780-820C-458C-8BAB-E0E7E56E8938}" srcOrd="0" destOrd="0" presId="urn:microsoft.com/office/officeart/2005/8/layout/lProcess2"/>
    <dgm:cxn modelId="{836D8F85-A0DD-4C1C-AB4F-D7C3D85344C5}" type="presOf" srcId="{89EC5310-0007-4608-81CB-636F7BB06F4D}" destId="{6627781B-0BB4-4812-866E-93AE47B67BB8}" srcOrd="1" destOrd="0" presId="urn:microsoft.com/office/officeart/2005/8/layout/lProcess2"/>
    <dgm:cxn modelId="{E0E1854C-5774-444E-8B3F-EAD4C8937FF1}" type="presOf" srcId="{D8BE3F03-8C0A-4D3B-ADD7-280B9BB7B5B2}" destId="{3D82171C-94A2-4333-AB48-4EDB56B9FE74}" srcOrd="0" destOrd="0" presId="urn:microsoft.com/office/officeart/2005/8/layout/lProcess2"/>
    <dgm:cxn modelId="{9E977B54-E0A1-4BA7-8D71-37A02293F0E1}" srcId="{89EC5310-0007-4608-81CB-636F7BB06F4D}" destId="{D1AD1B39-3E59-4121-A533-AA45F60B8234}" srcOrd="0" destOrd="0" parTransId="{1C02ADA6-2AA5-4519-A969-2CF000969595}" sibTransId="{7C367922-9B1D-45DF-AE00-4B1278926207}"/>
    <dgm:cxn modelId="{C9CC20D3-26ED-4FE4-BD1F-38110761B261}" srcId="{89EC5310-0007-4608-81CB-636F7BB06F4D}" destId="{F13D5C7A-4988-4058-8D80-944606F0C46A}" srcOrd="1" destOrd="0" parTransId="{E19B771A-CA2D-40C0-A1F7-43E864176B02}" sibTransId="{8B157549-36B8-4CD0-89C1-5342D930A647}"/>
    <dgm:cxn modelId="{AC9D6230-7648-4EDC-8F58-ACE41F38E19E}" type="presOf" srcId="{06C2A29F-39C5-44E9-8F11-66D279B0504B}" destId="{74B7E8FA-8E81-4F90-A945-40632CAC6E3B}" srcOrd="0" destOrd="0" presId="urn:microsoft.com/office/officeart/2005/8/layout/lProcess2"/>
    <dgm:cxn modelId="{51032D33-3EE8-4C66-A4A1-58A265022F1F}" type="presOf" srcId="{10EFBBF9-DBAA-4A45-9308-3DCBA7969E61}" destId="{554AE0ED-9867-4AF6-9BB3-41F608290A0B}" srcOrd="0" destOrd="0" presId="urn:microsoft.com/office/officeart/2005/8/layout/lProcess2"/>
    <dgm:cxn modelId="{320EE8A6-B9E2-4F3B-8BEF-CDE96865E394}" srcId="{2B83E31D-F864-4E27-AB00-FB1155243163}" destId="{D8BE3F03-8C0A-4D3B-ADD7-280B9BB7B5B2}" srcOrd="2" destOrd="0" parTransId="{04BCF6A2-AD7A-41E6-A0AB-E0DF39E836B4}" sibTransId="{94935B77-C8BA-4D8C-9B19-43529B496DE5}"/>
    <dgm:cxn modelId="{9AA3DD35-75AD-4C22-A82D-BFFD4C60C9A3}" type="presOf" srcId="{D1AD1B39-3E59-4121-A533-AA45F60B8234}" destId="{58B9E57D-55AB-4202-8E4B-F0B31096FB7E}" srcOrd="0" destOrd="0" presId="urn:microsoft.com/office/officeart/2005/8/layout/lProcess2"/>
    <dgm:cxn modelId="{F92281A9-CFC0-415A-BFC6-E20680C0C1EB}" srcId="{D0F233A9-9A7E-49DC-9306-D91C4865297A}" destId="{2EAE7714-45B3-464C-8499-940B661FBAED}" srcOrd="0" destOrd="0" parTransId="{E588F8EC-15EE-41F2-AA6D-D4B798DB5A1E}" sibTransId="{7AABDE37-EAFB-4DEB-8473-755C07532D69}"/>
    <dgm:cxn modelId="{27C62E5C-FF9C-45C9-BD02-8C6D1435E423}" srcId="{2B83E31D-F864-4E27-AB00-FB1155243163}" destId="{D0F233A9-9A7E-49DC-9306-D91C4865297A}" srcOrd="1" destOrd="0" parTransId="{3BB9CC63-9455-4226-B2DB-E2F69B947BE2}" sibTransId="{AEE08A1D-D83B-421A-9A29-D4816BAB2C70}"/>
    <dgm:cxn modelId="{BFB3AEBD-17EC-45B8-991F-1443FD8365AF}" type="presOf" srcId="{2B83E31D-F864-4E27-AB00-FB1155243163}" destId="{78200867-E2B7-408C-B2F0-05335D2DA307}" srcOrd="0" destOrd="0" presId="urn:microsoft.com/office/officeart/2005/8/layout/lProcess2"/>
    <dgm:cxn modelId="{F273E9D5-5457-411A-8E28-C450B632ED81}" srcId="{2B83E31D-F864-4E27-AB00-FB1155243163}" destId="{89EC5310-0007-4608-81CB-636F7BB06F4D}" srcOrd="0" destOrd="0" parTransId="{A1265268-8857-42AB-9047-F1F63DAAAF21}" sibTransId="{A453C360-818A-40A8-9B40-A1965A22D1B5}"/>
    <dgm:cxn modelId="{A95A56C7-2A27-41F4-BDA4-FD3D0AE32352}" type="presOf" srcId="{40ACEA20-2520-4A30-B4DB-5F18DC65DA53}" destId="{4A19CC8F-FDB9-4A02-B784-DA86F2BE1F5D}" srcOrd="0" destOrd="0" presId="urn:microsoft.com/office/officeart/2005/8/layout/lProcess2"/>
    <dgm:cxn modelId="{8196A3EF-D3B6-40D3-8E66-21803C1DDC96}" srcId="{D8BE3F03-8C0A-4D3B-ADD7-280B9BB7B5B2}" destId="{40ACEA20-2520-4A30-B4DB-5F18DC65DA53}" srcOrd="0" destOrd="0" parTransId="{DA257F14-4C7C-4657-A913-DEDBA80F4782}" sibTransId="{DBDEEE08-76FF-436F-8E4D-10A91FE5A55D}"/>
    <dgm:cxn modelId="{68E3628A-39DB-43FC-920E-EC82AAD88F79}" type="presOf" srcId="{F13D5C7A-4988-4058-8D80-944606F0C46A}" destId="{9DEA6D9D-1E57-4CB8-9ED8-512FB8E34285}" srcOrd="0" destOrd="0" presId="urn:microsoft.com/office/officeart/2005/8/layout/lProcess2"/>
    <dgm:cxn modelId="{3573AC26-8315-4ACA-B2E9-ECAC9AAB880B}" type="presOf" srcId="{D0F233A9-9A7E-49DC-9306-D91C4865297A}" destId="{E9E57A13-9392-4D02-99FA-E89589A5314C}" srcOrd="1" destOrd="0" presId="urn:microsoft.com/office/officeart/2005/8/layout/lProcess2"/>
    <dgm:cxn modelId="{F938C4F2-022B-4284-B204-CBE748616975}" type="presOf" srcId="{D8BE3F03-8C0A-4D3B-ADD7-280B9BB7B5B2}" destId="{E5C740EC-95F3-4934-9482-96A77DC58152}" srcOrd="1" destOrd="0" presId="urn:microsoft.com/office/officeart/2005/8/layout/lProcess2"/>
    <dgm:cxn modelId="{C4BA1E7D-992F-47E7-BAE1-E5353AACC82C}" type="presOf" srcId="{D0F233A9-9A7E-49DC-9306-D91C4865297A}" destId="{8D75B01C-F1E7-4934-9CF9-94AB6809B14F}" srcOrd="0" destOrd="0" presId="urn:microsoft.com/office/officeart/2005/8/layout/lProcess2"/>
    <dgm:cxn modelId="{FA8E3571-9EFD-4602-96AB-FD615711A573}" type="presOf" srcId="{89EC5310-0007-4608-81CB-636F7BB06F4D}" destId="{2DD3F712-7238-4900-AA9A-6C17F864D43A}" srcOrd="0" destOrd="0" presId="urn:microsoft.com/office/officeart/2005/8/layout/lProcess2"/>
    <dgm:cxn modelId="{48DAE50F-7B9D-4E3F-B82E-E36BA1966F2D}" srcId="{D8BE3F03-8C0A-4D3B-ADD7-280B9BB7B5B2}" destId="{06C2A29F-39C5-44E9-8F11-66D279B0504B}" srcOrd="1" destOrd="0" parTransId="{7D3526B2-1459-4DED-94D7-60BE66459ABB}" sibTransId="{3EDFF667-423A-418C-8356-B8ED6EDF0F5A}"/>
    <dgm:cxn modelId="{BF52BB11-A3F0-456D-AB8E-8A90AEE80DF6}" srcId="{D0F233A9-9A7E-49DC-9306-D91C4865297A}" destId="{10EFBBF9-DBAA-4A45-9308-3DCBA7969E61}" srcOrd="1" destOrd="0" parTransId="{A739AEC5-54D0-4122-B18F-6AB5D3F7A6C7}" sibTransId="{4C91A5BE-68D7-4473-BC5C-2F34E2C041DB}"/>
    <dgm:cxn modelId="{6BDB7CD1-4788-4048-A98E-7FC0E9BB76BE}" type="presParOf" srcId="{78200867-E2B7-408C-B2F0-05335D2DA307}" destId="{91A60C03-E9E8-4A55-A3FC-6DF1F2E4CAB4}" srcOrd="0" destOrd="0" presId="urn:microsoft.com/office/officeart/2005/8/layout/lProcess2"/>
    <dgm:cxn modelId="{7CB49E4A-C94D-4E0D-BFAB-409AB058F08C}" type="presParOf" srcId="{91A60C03-E9E8-4A55-A3FC-6DF1F2E4CAB4}" destId="{2DD3F712-7238-4900-AA9A-6C17F864D43A}" srcOrd="0" destOrd="0" presId="urn:microsoft.com/office/officeart/2005/8/layout/lProcess2"/>
    <dgm:cxn modelId="{7D3C9C49-298D-4F27-8D18-380CC7ADAD86}" type="presParOf" srcId="{91A60C03-E9E8-4A55-A3FC-6DF1F2E4CAB4}" destId="{6627781B-0BB4-4812-866E-93AE47B67BB8}" srcOrd="1" destOrd="0" presId="urn:microsoft.com/office/officeart/2005/8/layout/lProcess2"/>
    <dgm:cxn modelId="{DE3BA2F2-3D14-406F-ADC6-DF49628F7E67}" type="presParOf" srcId="{91A60C03-E9E8-4A55-A3FC-6DF1F2E4CAB4}" destId="{84E8F6C1-3CC7-4894-84BD-C7874C8B1F53}" srcOrd="2" destOrd="0" presId="urn:microsoft.com/office/officeart/2005/8/layout/lProcess2"/>
    <dgm:cxn modelId="{ABC85BB0-7F78-478F-BBB2-E1C6F1F8E696}" type="presParOf" srcId="{84E8F6C1-3CC7-4894-84BD-C7874C8B1F53}" destId="{59C0AAB0-3AE8-40DD-9BDD-B3D30181EE0F}" srcOrd="0" destOrd="0" presId="urn:microsoft.com/office/officeart/2005/8/layout/lProcess2"/>
    <dgm:cxn modelId="{C5343503-1136-4B8D-A559-4B7DD016E8E2}" type="presParOf" srcId="{59C0AAB0-3AE8-40DD-9BDD-B3D30181EE0F}" destId="{58B9E57D-55AB-4202-8E4B-F0B31096FB7E}" srcOrd="0" destOrd="0" presId="urn:microsoft.com/office/officeart/2005/8/layout/lProcess2"/>
    <dgm:cxn modelId="{472F7377-6058-4FA7-A926-55848CE49380}" type="presParOf" srcId="{59C0AAB0-3AE8-40DD-9BDD-B3D30181EE0F}" destId="{18D44921-2C18-42DC-BF2D-FF72F654CF2C}" srcOrd="1" destOrd="0" presId="urn:microsoft.com/office/officeart/2005/8/layout/lProcess2"/>
    <dgm:cxn modelId="{65EDC6A5-4E53-4CF0-9517-3F63EE46B1FF}" type="presParOf" srcId="{59C0AAB0-3AE8-40DD-9BDD-B3D30181EE0F}" destId="{9DEA6D9D-1E57-4CB8-9ED8-512FB8E34285}" srcOrd="2" destOrd="0" presId="urn:microsoft.com/office/officeart/2005/8/layout/lProcess2"/>
    <dgm:cxn modelId="{CEA8BFE6-9C12-4591-832B-057E4E63563C}" type="presParOf" srcId="{78200867-E2B7-408C-B2F0-05335D2DA307}" destId="{0D1D18C5-F8DF-4170-A1D3-BF84E8F11DD4}" srcOrd="1" destOrd="0" presId="urn:microsoft.com/office/officeart/2005/8/layout/lProcess2"/>
    <dgm:cxn modelId="{47DB4386-50DE-455E-BBB5-D9A4BC6A4EE6}" type="presParOf" srcId="{78200867-E2B7-408C-B2F0-05335D2DA307}" destId="{997DD41E-0310-417A-B704-31CB04CC631E}" srcOrd="2" destOrd="0" presId="urn:microsoft.com/office/officeart/2005/8/layout/lProcess2"/>
    <dgm:cxn modelId="{AED6439F-D209-434C-B7B0-E653FDD92003}" type="presParOf" srcId="{997DD41E-0310-417A-B704-31CB04CC631E}" destId="{8D75B01C-F1E7-4934-9CF9-94AB6809B14F}" srcOrd="0" destOrd="0" presId="urn:microsoft.com/office/officeart/2005/8/layout/lProcess2"/>
    <dgm:cxn modelId="{F14FFDCF-C83A-4411-A4D3-9BDBE9D46BB4}" type="presParOf" srcId="{997DD41E-0310-417A-B704-31CB04CC631E}" destId="{E9E57A13-9392-4D02-99FA-E89589A5314C}" srcOrd="1" destOrd="0" presId="urn:microsoft.com/office/officeart/2005/8/layout/lProcess2"/>
    <dgm:cxn modelId="{9A7CD3DD-2F46-492B-B1C7-E60031BCFC3D}" type="presParOf" srcId="{997DD41E-0310-417A-B704-31CB04CC631E}" destId="{8683171C-C059-4D94-AA11-F80843164DA4}" srcOrd="2" destOrd="0" presId="urn:microsoft.com/office/officeart/2005/8/layout/lProcess2"/>
    <dgm:cxn modelId="{9D6E4B34-3BE7-4638-8CE9-DC74B9616933}" type="presParOf" srcId="{8683171C-C059-4D94-AA11-F80843164DA4}" destId="{A44A02F3-2DB3-4D23-9F35-6F79EBD79E28}" srcOrd="0" destOrd="0" presId="urn:microsoft.com/office/officeart/2005/8/layout/lProcess2"/>
    <dgm:cxn modelId="{E8DD5CFD-1EF1-4E9E-9548-869620E6EF67}" type="presParOf" srcId="{A44A02F3-2DB3-4D23-9F35-6F79EBD79E28}" destId="{DE2B1780-820C-458C-8BAB-E0E7E56E8938}" srcOrd="0" destOrd="0" presId="urn:microsoft.com/office/officeart/2005/8/layout/lProcess2"/>
    <dgm:cxn modelId="{9E2B315A-8E5D-4431-9E11-E597F9FE0998}" type="presParOf" srcId="{A44A02F3-2DB3-4D23-9F35-6F79EBD79E28}" destId="{89AA0406-031A-4B1B-AF61-29CAE5783077}" srcOrd="1" destOrd="0" presId="urn:microsoft.com/office/officeart/2005/8/layout/lProcess2"/>
    <dgm:cxn modelId="{B620BE6A-5F42-4946-82D5-3B8AD26080F6}" type="presParOf" srcId="{A44A02F3-2DB3-4D23-9F35-6F79EBD79E28}" destId="{554AE0ED-9867-4AF6-9BB3-41F608290A0B}" srcOrd="2" destOrd="0" presId="urn:microsoft.com/office/officeart/2005/8/layout/lProcess2"/>
    <dgm:cxn modelId="{E1B9E99A-85BF-467A-8617-F298802413AF}" type="presParOf" srcId="{78200867-E2B7-408C-B2F0-05335D2DA307}" destId="{50CD7CC6-AEFC-4E2D-9557-518633C31F38}" srcOrd="3" destOrd="0" presId="urn:microsoft.com/office/officeart/2005/8/layout/lProcess2"/>
    <dgm:cxn modelId="{BE942223-0488-41E0-B162-61CC9DF05977}" type="presParOf" srcId="{78200867-E2B7-408C-B2F0-05335D2DA307}" destId="{32EE4CE3-BC47-414D-A7DA-A2DC690C8FE2}" srcOrd="4" destOrd="0" presId="urn:microsoft.com/office/officeart/2005/8/layout/lProcess2"/>
    <dgm:cxn modelId="{CF0306C4-0154-43C5-9C1E-4FCB27A4868A}" type="presParOf" srcId="{32EE4CE3-BC47-414D-A7DA-A2DC690C8FE2}" destId="{3D82171C-94A2-4333-AB48-4EDB56B9FE74}" srcOrd="0" destOrd="0" presId="urn:microsoft.com/office/officeart/2005/8/layout/lProcess2"/>
    <dgm:cxn modelId="{DC1FB60C-C209-46E1-B723-D2E3FB10D928}" type="presParOf" srcId="{32EE4CE3-BC47-414D-A7DA-A2DC690C8FE2}" destId="{E5C740EC-95F3-4934-9482-96A77DC58152}" srcOrd="1" destOrd="0" presId="urn:microsoft.com/office/officeart/2005/8/layout/lProcess2"/>
    <dgm:cxn modelId="{0BD7898E-11F8-472E-9AE9-53E7A716B24E}" type="presParOf" srcId="{32EE4CE3-BC47-414D-A7DA-A2DC690C8FE2}" destId="{C5179F46-9730-4E55-994B-857CA3C9B322}" srcOrd="2" destOrd="0" presId="urn:microsoft.com/office/officeart/2005/8/layout/lProcess2"/>
    <dgm:cxn modelId="{3960175E-F79F-47AE-A2CA-DC67D74BF28D}" type="presParOf" srcId="{C5179F46-9730-4E55-994B-857CA3C9B322}" destId="{D2A33C86-BA92-42BE-B902-D988505A711D}" srcOrd="0" destOrd="0" presId="urn:microsoft.com/office/officeart/2005/8/layout/lProcess2"/>
    <dgm:cxn modelId="{54DEA1B8-3EBB-4FA7-B523-8157F8150B64}" type="presParOf" srcId="{D2A33C86-BA92-42BE-B902-D988505A711D}" destId="{4A19CC8F-FDB9-4A02-B784-DA86F2BE1F5D}" srcOrd="0" destOrd="0" presId="urn:microsoft.com/office/officeart/2005/8/layout/lProcess2"/>
    <dgm:cxn modelId="{A820EEE3-9FB2-45CA-A95F-CDE071548416}" type="presParOf" srcId="{D2A33C86-BA92-42BE-B902-D988505A711D}" destId="{1DA60259-D1E0-4FDB-9C62-323D1375240F}" srcOrd="1" destOrd="0" presId="urn:microsoft.com/office/officeart/2005/8/layout/lProcess2"/>
    <dgm:cxn modelId="{B6A08175-81E8-482B-8DE2-0D267DFC90FB}" type="presParOf" srcId="{D2A33C86-BA92-42BE-B902-D988505A711D}" destId="{74B7E8FA-8E81-4F90-A945-40632CAC6E3B}" srcOrd="2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C4BF4F7D-E669-45E9-8459-298C97D4AF46}" type="doc">
      <dgm:prSet loTypeId="urn:microsoft.com/office/officeart/2005/8/layout/hProcess10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FD00CCE-21AE-4CB7-9C68-351B05E06F88}">
      <dgm:prSet phldrT="[Текст]" custT="1"/>
      <dgm:spPr/>
      <dgm:t>
        <a:bodyPr/>
        <a:lstStyle/>
        <a:p>
          <a:pPr algn="ctr"/>
          <a:r>
            <a:rPr lang="ru-RU" sz="1800" b="1" dirty="0" smtClean="0">
              <a:solidFill>
                <a:schemeClr val="tx1"/>
              </a:solidFill>
            </a:rPr>
            <a:t>Навыки</a:t>
          </a:r>
          <a:endParaRPr lang="ru-RU" sz="1800" b="1" dirty="0">
            <a:solidFill>
              <a:schemeClr val="tx1"/>
            </a:solidFill>
          </a:endParaRPr>
        </a:p>
      </dgm:t>
    </dgm:pt>
    <dgm:pt modelId="{7C213B55-E66D-4CD0-90A1-061BB884112F}" type="parTrans" cxnId="{73E16C77-C387-4C82-9571-11716153D8D1}">
      <dgm:prSet/>
      <dgm:spPr/>
      <dgm:t>
        <a:bodyPr/>
        <a:lstStyle/>
        <a:p>
          <a:endParaRPr lang="ru-RU"/>
        </a:p>
      </dgm:t>
    </dgm:pt>
    <dgm:pt modelId="{E093FE47-EA7F-4389-9A45-332E115ED215}" type="sibTrans" cxnId="{73E16C77-C387-4C82-9571-11716153D8D1}">
      <dgm:prSet/>
      <dgm:spPr/>
      <dgm:t>
        <a:bodyPr/>
        <a:lstStyle/>
        <a:p>
          <a:endParaRPr lang="ru-RU"/>
        </a:p>
      </dgm:t>
    </dgm:pt>
    <dgm:pt modelId="{9BA01A12-B8AC-4376-BC83-1F1D6D4BCCD0}">
      <dgm:prSet phldrT="[Текст]" custT="1"/>
      <dgm:spPr/>
      <dgm:t>
        <a:bodyPr/>
        <a:lstStyle/>
        <a:p>
          <a:pPr algn="l"/>
          <a:r>
            <a:rPr lang="ru-RU" sz="1800" dirty="0" smtClean="0">
              <a:solidFill>
                <a:schemeClr val="tx1"/>
              </a:solidFill>
            </a:rPr>
            <a:t>Аналитическое, критическое мышление.</a:t>
          </a:r>
          <a:endParaRPr lang="ru-RU" sz="1800" dirty="0">
            <a:solidFill>
              <a:schemeClr val="tx1"/>
            </a:solidFill>
          </a:endParaRPr>
        </a:p>
      </dgm:t>
    </dgm:pt>
    <dgm:pt modelId="{1CFEA5EB-3520-4295-8A84-8CACDED7C964}" type="parTrans" cxnId="{CEF0EC8D-69D6-420F-AA06-185927C53034}">
      <dgm:prSet/>
      <dgm:spPr/>
      <dgm:t>
        <a:bodyPr/>
        <a:lstStyle/>
        <a:p>
          <a:endParaRPr lang="ru-RU"/>
        </a:p>
      </dgm:t>
    </dgm:pt>
    <dgm:pt modelId="{2393619F-204B-410C-82F8-C06061297BF9}" type="sibTrans" cxnId="{CEF0EC8D-69D6-420F-AA06-185927C53034}">
      <dgm:prSet/>
      <dgm:spPr/>
      <dgm:t>
        <a:bodyPr/>
        <a:lstStyle/>
        <a:p>
          <a:endParaRPr lang="ru-RU"/>
        </a:p>
      </dgm:t>
    </dgm:pt>
    <dgm:pt modelId="{B3964EEC-3F8B-4BCE-8AF0-FD3ADAE1BC93}">
      <dgm:prSet phldrT="[Текст]" custT="1"/>
      <dgm:spPr/>
      <dgm:t>
        <a:bodyPr/>
        <a:lstStyle/>
        <a:p>
          <a:pPr algn="l"/>
          <a:r>
            <a:rPr lang="ru-RU" sz="1800" dirty="0" smtClean="0">
              <a:solidFill>
                <a:schemeClr val="tx1"/>
              </a:solidFill>
            </a:rPr>
            <a:t>Способность взаимодействовать уважительно и эффективно. </a:t>
          </a:r>
          <a:endParaRPr lang="ru-RU" sz="1800" dirty="0">
            <a:solidFill>
              <a:schemeClr val="tx1"/>
            </a:solidFill>
          </a:endParaRPr>
        </a:p>
      </dgm:t>
    </dgm:pt>
    <dgm:pt modelId="{1AEE65B5-D5EA-4106-AD02-0181FCBAA227}" type="parTrans" cxnId="{C7E8665D-6CE7-4882-9ACB-CC16634E6496}">
      <dgm:prSet/>
      <dgm:spPr/>
      <dgm:t>
        <a:bodyPr/>
        <a:lstStyle/>
        <a:p>
          <a:endParaRPr lang="ru-RU"/>
        </a:p>
      </dgm:t>
    </dgm:pt>
    <dgm:pt modelId="{2BE9D451-2B21-47AF-9B32-6197B1663790}" type="sibTrans" cxnId="{C7E8665D-6CE7-4882-9ACB-CC16634E6496}">
      <dgm:prSet/>
      <dgm:spPr/>
      <dgm:t>
        <a:bodyPr/>
        <a:lstStyle/>
        <a:p>
          <a:endParaRPr lang="ru-RU"/>
        </a:p>
      </dgm:t>
    </dgm:pt>
    <dgm:pt modelId="{B44F9958-F31B-4BA4-A6FD-4C7BD1ADECDC}">
      <dgm:prSet phldrT="[Текст]" custT="1"/>
      <dgm:spPr/>
      <dgm:t>
        <a:bodyPr/>
        <a:lstStyle/>
        <a:p>
          <a:r>
            <a:rPr lang="ru-RU" sz="1800" b="1" dirty="0" smtClean="0">
              <a:solidFill>
                <a:schemeClr val="tx1"/>
              </a:solidFill>
            </a:rPr>
            <a:t>Знание и понимание</a:t>
          </a:r>
          <a:endParaRPr lang="ru-RU" sz="1800" b="1" dirty="0">
            <a:solidFill>
              <a:schemeClr val="tx1"/>
            </a:solidFill>
          </a:endParaRPr>
        </a:p>
      </dgm:t>
    </dgm:pt>
    <dgm:pt modelId="{123E4C08-4120-4DD9-8D1B-DB4F05CD67EC}" type="parTrans" cxnId="{BB1BEC2F-9699-4E16-8371-D859A08C2D3F}">
      <dgm:prSet/>
      <dgm:spPr/>
      <dgm:t>
        <a:bodyPr/>
        <a:lstStyle/>
        <a:p>
          <a:endParaRPr lang="ru-RU"/>
        </a:p>
      </dgm:t>
    </dgm:pt>
    <dgm:pt modelId="{49272FF4-070A-4952-8D9B-12E7EC1AD02D}" type="sibTrans" cxnId="{BB1BEC2F-9699-4E16-8371-D859A08C2D3F}">
      <dgm:prSet/>
      <dgm:spPr/>
      <dgm:t>
        <a:bodyPr/>
        <a:lstStyle/>
        <a:p>
          <a:endParaRPr lang="ru-RU"/>
        </a:p>
      </dgm:t>
    </dgm:pt>
    <dgm:pt modelId="{52EABA74-D2AD-40E0-BD58-1717674E715C}">
      <dgm:prSet phldrT="[Текст]" custT="1"/>
      <dgm:spPr/>
      <dgm:t>
        <a:bodyPr/>
        <a:lstStyle/>
        <a:p>
          <a:r>
            <a:rPr lang="ru-RU" sz="1800" dirty="0" smtClean="0">
              <a:solidFill>
                <a:schemeClr val="tx1"/>
              </a:solidFill>
            </a:rPr>
            <a:t>Осознание и понимание глобальных проблем. </a:t>
          </a:r>
          <a:endParaRPr lang="ru-RU" sz="1800" dirty="0">
            <a:solidFill>
              <a:schemeClr val="tx1"/>
            </a:solidFill>
          </a:endParaRPr>
        </a:p>
      </dgm:t>
    </dgm:pt>
    <dgm:pt modelId="{3B8E50D0-BF05-4C50-88B8-16D3A9FADB3E}" type="parTrans" cxnId="{BFCFEDDD-0212-4839-B1AA-9B9E92D7DEBD}">
      <dgm:prSet/>
      <dgm:spPr/>
      <dgm:t>
        <a:bodyPr/>
        <a:lstStyle/>
        <a:p>
          <a:endParaRPr lang="ru-RU"/>
        </a:p>
      </dgm:t>
    </dgm:pt>
    <dgm:pt modelId="{34B1D29E-667F-4619-9D2D-99EED16E627B}" type="sibTrans" cxnId="{BFCFEDDD-0212-4839-B1AA-9B9E92D7DEBD}">
      <dgm:prSet/>
      <dgm:spPr/>
      <dgm:t>
        <a:bodyPr/>
        <a:lstStyle/>
        <a:p>
          <a:endParaRPr lang="ru-RU"/>
        </a:p>
      </dgm:t>
    </dgm:pt>
    <dgm:pt modelId="{F8CB3A14-3215-4BE0-838B-479AA7C2C07D}">
      <dgm:prSet phldrT="[Текст]" custT="1"/>
      <dgm:spPr/>
      <dgm:t>
        <a:bodyPr/>
        <a:lstStyle/>
        <a:p>
          <a:r>
            <a:rPr lang="ru-RU" sz="1800" dirty="0" smtClean="0">
              <a:solidFill>
                <a:schemeClr val="tx1"/>
              </a:solidFill>
            </a:rPr>
            <a:t>Осознание межкультурных различий и взаимопонимание. </a:t>
          </a:r>
          <a:r>
            <a:rPr lang="ru-RU" sz="1800" dirty="0" smtClean="0"/>
            <a:t> </a:t>
          </a:r>
          <a:endParaRPr lang="ru-RU" sz="1800" dirty="0"/>
        </a:p>
      </dgm:t>
    </dgm:pt>
    <dgm:pt modelId="{B351BC9C-F778-46C4-94FF-CBBA0B4E3C98}" type="parTrans" cxnId="{BA0E3B83-3C07-4D9D-BD71-28ECF81B1ABB}">
      <dgm:prSet/>
      <dgm:spPr/>
      <dgm:t>
        <a:bodyPr/>
        <a:lstStyle/>
        <a:p>
          <a:endParaRPr lang="ru-RU"/>
        </a:p>
      </dgm:t>
    </dgm:pt>
    <dgm:pt modelId="{AEC99D13-C792-419F-95B3-BF3C1DBA6A05}" type="sibTrans" cxnId="{BA0E3B83-3C07-4D9D-BD71-28ECF81B1ABB}">
      <dgm:prSet/>
      <dgm:spPr/>
      <dgm:t>
        <a:bodyPr/>
        <a:lstStyle/>
        <a:p>
          <a:endParaRPr lang="ru-RU"/>
        </a:p>
      </dgm:t>
    </dgm:pt>
    <dgm:pt modelId="{D8ACFA72-1182-4AF2-8BD9-5F4360EB95FE}">
      <dgm:prSet phldrT="[Текст]"/>
      <dgm:spPr/>
      <dgm:t>
        <a:bodyPr/>
        <a:lstStyle/>
        <a:p>
          <a:pPr algn="ctr"/>
          <a:r>
            <a:rPr lang="ru-RU" b="1" dirty="0" smtClean="0">
              <a:solidFill>
                <a:schemeClr val="tx1"/>
              </a:solidFill>
            </a:rPr>
            <a:t>Отношения</a:t>
          </a:r>
          <a:endParaRPr lang="ru-RU" b="1" dirty="0">
            <a:solidFill>
              <a:schemeClr val="tx1"/>
            </a:solidFill>
          </a:endParaRPr>
        </a:p>
      </dgm:t>
    </dgm:pt>
    <dgm:pt modelId="{BB8F4356-089C-4BF8-8583-8022F307FF24}" type="parTrans" cxnId="{1BF58EDF-861F-4EAA-8992-D5C6D3A854A7}">
      <dgm:prSet/>
      <dgm:spPr/>
      <dgm:t>
        <a:bodyPr/>
        <a:lstStyle/>
        <a:p>
          <a:endParaRPr lang="ru-RU"/>
        </a:p>
      </dgm:t>
    </dgm:pt>
    <dgm:pt modelId="{448C404D-F18F-4B83-BAEC-69BA95A09422}" type="sibTrans" cxnId="{1BF58EDF-861F-4EAA-8992-D5C6D3A854A7}">
      <dgm:prSet/>
      <dgm:spPr/>
      <dgm:t>
        <a:bodyPr/>
        <a:lstStyle/>
        <a:p>
          <a:endParaRPr lang="ru-RU"/>
        </a:p>
      </dgm:t>
    </dgm:pt>
    <dgm:pt modelId="{1CB3D948-80E6-44CA-8AA9-028E49BC2C4F}">
      <dgm:prSet phldrT="[Текст]"/>
      <dgm:spPr/>
      <dgm:t>
        <a:bodyPr/>
        <a:lstStyle/>
        <a:p>
          <a:pPr algn="l"/>
          <a:r>
            <a:rPr lang="ru-RU" dirty="0" smtClean="0">
              <a:solidFill>
                <a:schemeClr val="tx1"/>
              </a:solidFill>
            </a:rPr>
            <a:t>Открытость представителям иных культур.</a:t>
          </a:r>
          <a:endParaRPr lang="ru-RU" dirty="0">
            <a:solidFill>
              <a:schemeClr val="tx1"/>
            </a:solidFill>
          </a:endParaRPr>
        </a:p>
      </dgm:t>
    </dgm:pt>
    <dgm:pt modelId="{49026ACB-05D1-4CA0-B208-328F45F084C4}" type="parTrans" cxnId="{41DAD4FD-40F1-4D2E-9C04-98F1DD8F450D}">
      <dgm:prSet/>
      <dgm:spPr/>
      <dgm:t>
        <a:bodyPr/>
        <a:lstStyle/>
        <a:p>
          <a:endParaRPr lang="ru-RU"/>
        </a:p>
      </dgm:t>
    </dgm:pt>
    <dgm:pt modelId="{7D12CA21-548A-453D-A529-14238D8EEB5E}" type="sibTrans" cxnId="{41DAD4FD-40F1-4D2E-9C04-98F1DD8F450D}">
      <dgm:prSet/>
      <dgm:spPr/>
      <dgm:t>
        <a:bodyPr/>
        <a:lstStyle/>
        <a:p>
          <a:endParaRPr lang="ru-RU"/>
        </a:p>
      </dgm:t>
    </dgm:pt>
    <dgm:pt modelId="{DF9B58ED-10B4-48EA-9253-27175A2608B3}">
      <dgm:prSet phldrT="[Текст]"/>
      <dgm:spPr/>
      <dgm:t>
        <a:bodyPr/>
        <a:lstStyle/>
        <a:p>
          <a:pPr algn="l"/>
          <a:r>
            <a:rPr lang="ru-RU" dirty="0" smtClean="0">
              <a:solidFill>
                <a:schemeClr val="tx1"/>
              </a:solidFill>
            </a:rPr>
            <a:t>Уважение.</a:t>
          </a:r>
          <a:endParaRPr lang="ru-RU" dirty="0">
            <a:solidFill>
              <a:schemeClr val="tx1"/>
            </a:solidFill>
          </a:endParaRPr>
        </a:p>
      </dgm:t>
    </dgm:pt>
    <dgm:pt modelId="{7EDCD3CF-CBF0-4765-B1FE-EC7146CD606C}" type="parTrans" cxnId="{65248F0F-8FCD-4D2B-99DA-BE9DA21EF309}">
      <dgm:prSet/>
      <dgm:spPr/>
      <dgm:t>
        <a:bodyPr/>
        <a:lstStyle/>
        <a:p>
          <a:endParaRPr lang="ru-RU"/>
        </a:p>
      </dgm:t>
    </dgm:pt>
    <dgm:pt modelId="{F9C39039-9632-4A5A-BCB0-4EEB45547A5A}" type="sibTrans" cxnId="{65248F0F-8FCD-4D2B-99DA-BE9DA21EF309}">
      <dgm:prSet/>
      <dgm:spPr/>
      <dgm:t>
        <a:bodyPr/>
        <a:lstStyle/>
        <a:p>
          <a:endParaRPr lang="ru-RU"/>
        </a:p>
      </dgm:t>
    </dgm:pt>
    <dgm:pt modelId="{998E0056-1D7E-4D59-8FA4-8DEAC53536DE}">
      <dgm:prSet phldrT="[Текст]" custT="1"/>
      <dgm:spPr/>
      <dgm:t>
        <a:bodyPr/>
        <a:lstStyle/>
        <a:p>
          <a:pPr algn="l"/>
          <a:r>
            <a:rPr lang="ru-RU" sz="1800" dirty="0" smtClean="0">
              <a:solidFill>
                <a:schemeClr val="tx1"/>
              </a:solidFill>
            </a:rPr>
            <a:t>Сочувствие и гибкость.</a:t>
          </a:r>
          <a:endParaRPr lang="ru-RU" sz="1800" dirty="0">
            <a:solidFill>
              <a:schemeClr val="tx1"/>
            </a:solidFill>
          </a:endParaRPr>
        </a:p>
      </dgm:t>
    </dgm:pt>
    <dgm:pt modelId="{F14ED67B-3DB4-4F63-9FA3-B71E6ED33886}" type="parTrans" cxnId="{450DDF0B-6BDB-4424-BF1E-56F595D5E13C}">
      <dgm:prSet/>
      <dgm:spPr/>
      <dgm:t>
        <a:bodyPr/>
        <a:lstStyle/>
        <a:p>
          <a:endParaRPr lang="ru-RU"/>
        </a:p>
      </dgm:t>
    </dgm:pt>
    <dgm:pt modelId="{4067A566-A8AC-4C14-B020-88C6095935C7}" type="sibTrans" cxnId="{450DDF0B-6BDB-4424-BF1E-56F595D5E13C}">
      <dgm:prSet/>
      <dgm:spPr/>
      <dgm:t>
        <a:bodyPr/>
        <a:lstStyle/>
        <a:p>
          <a:endParaRPr lang="ru-RU"/>
        </a:p>
      </dgm:t>
    </dgm:pt>
    <dgm:pt modelId="{307DE3A7-4CF2-4D6F-82DD-B7F5F4A7AB96}">
      <dgm:prSet phldrT="[Текст]"/>
      <dgm:spPr/>
      <dgm:t>
        <a:bodyPr/>
        <a:lstStyle/>
        <a:p>
          <a:pPr algn="l"/>
          <a:r>
            <a:rPr lang="ru-RU" dirty="0" smtClean="0">
              <a:solidFill>
                <a:schemeClr val="tx1"/>
              </a:solidFill>
            </a:rPr>
            <a:t>Широта взглядов.</a:t>
          </a:r>
          <a:endParaRPr lang="ru-RU" dirty="0">
            <a:solidFill>
              <a:schemeClr val="tx1"/>
            </a:solidFill>
          </a:endParaRPr>
        </a:p>
      </dgm:t>
    </dgm:pt>
    <dgm:pt modelId="{E6D8C01D-5584-45B6-95F8-AF8748F70B02}" type="parTrans" cxnId="{E3DCACE5-747E-47AC-B6F5-682197DF51B6}">
      <dgm:prSet/>
      <dgm:spPr/>
      <dgm:t>
        <a:bodyPr/>
        <a:lstStyle/>
        <a:p>
          <a:endParaRPr lang="ru-RU"/>
        </a:p>
      </dgm:t>
    </dgm:pt>
    <dgm:pt modelId="{5497A141-51CF-4AB5-AFBF-0D39253B0A7E}" type="sibTrans" cxnId="{E3DCACE5-747E-47AC-B6F5-682197DF51B6}">
      <dgm:prSet/>
      <dgm:spPr/>
      <dgm:t>
        <a:bodyPr/>
        <a:lstStyle/>
        <a:p>
          <a:endParaRPr lang="ru-RU"/>
        </a:p>
      </dgm:t>
    </dgm:pt>
    <dgm:pt modelId="{1FD81A03-6AC8-4FE5-A89C-F0DD1DD6E00B}">
      <dgm:prSet phldrT="[Текст]"/>
      <dgm:spPr/>
      <dgm:t>
        <a:bodyPr/>
        <a:lstStyle/>
        <a:p>
          <a:pPr algn="l"/>
          <a:r>
            <a:rPr lang="ru-RU" dirty="0" smtClean="0">
              <a:solidFill>
                <a:schemeClr val="tx1"/>
              </a:solidFill>
            </a:rPr>
            <a:t>Ответственность. </a:t>
          </a:r>
          <a:endParaRPr lang="ru-RU" dirty="0">
            <a:solidFill>
              <a:schemeClr val="tx1"/>
            </a:solidFill>
          </a:endParaRPr>
        </a:p>
      </dgm:t>
    </dgm:pt>
    <dgm:pt modelId="{39249E88-72B8-487B-A2A9-260A5D1914C5}" type="parTrans" cxnId="{257F91CE-8F75-4386-B95E-54A5140D4E13}">
      <dgm:prSet/>
      <dgm:spPr/>
      <dgm:t>
        <a:bodyPr/>
        <a:lstStyle/>
        <a:p>
          <a:endParaRPr lang="ru-RU"/>
        </a:p>
      </dgm:t>
    </dgm:pt>
    <dgm:pt modelId="{275C7771-5DFB-4409-94AE-1436B5BCBF6C}" type="sibTrans" cxnId="{257F91CE-8F75-4386-B95E-54A5140D4E13}">
      <dgm:prSet/>
      <dgm:spPr/>
      <dgm:t>
        <a:bodyPr/>
        <a:lstStyle/>
        <a:p>
          <a:endParaRPr lang="ru-RU"/>
        </a:p>
      </dgm:t>
    </dgm:pt>
    <dgm:pt modelId="{A553AE35-963F-4250-A128-D45AAB6FB352}" type="pres">
      <dgm:prSet presAssocID="{C4BF4F7D-E669-45E9-8459-298C97D4AF46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F126020-74C4-4C19-84F9-D7FD45663AA1}" type="pres">
      <dgm:prSet presAssocID="{3FD00CCE-21AE-4CB7-9C68-351B05E06F88}" presName="composite" presStyleCnt="0"/>
      <dgm:spPr/>
    </dgm:pt>
    <dgm:pt modelId="{9F67D2C2-D24F-4D92-9E22-5EC5C22B984B}" type="pres">
      <dgm:prSet presAssocID="{3FD00CCE-21AE-4CB7-9C68-351B05E06F88}" presName="imagSh" presStyleLbl="bgImgPlace1" presStyleIdx="0" presStyleCnt="3" custScaleX="179331" custScaleY="140718" custLinFactY="-46329" custLinFactNeighborX="556" custLinFactNeighborY="-100000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748681C7-8E13-4A20-9BA2-324E2B072800}" type="pres">
      <dgm:prSet presAssocID="{3FD00CCE-21AE-4CB7-9C68-351B05E06F88}" presName="txNode" presStyleLbl="node1" presStyleIdx="0" presStyleCnt="3" custScaleX="218573" custScaleY="2652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DF2B882-B3BA-4D55-AD7D-D6518EC4B9E1}" type="pres">
      <dgm:prSet presAssocID="{E093FE47-EA7F-4389-9A45-332E115ED215}" presName="sibTrans" presStyleLbl="sibTrans2D1" presStyleIdx="0" presStyleCnt="2"/>
      <dgm:spPr/>
      <dgm:t>
        <a:bodyPr/>
        <a:lstStyle/>
        <a:p>
          <a:endParaRPr lang="ru-RU"/>
        </a:p>
      </dgm:t>
    </dgm:pt>
    <dgm:pt modelId="{DED0BD7A-2043-4559-AC98-F91BA9AC42B8}" type="pres">
      <dgm:prSet presAssocID="{E093FE47-EA7F-4389-9A45-332E115ED215}" presName="connTx" presStyleLbl="sibTrans2D1" presStyleIdx="0" presStyleCnt="2"/>
      <dgm:spPr/>
      <dgm:t>
        <a:bodyPr/>
        <a:lstStyle/>
        <a:p>
          <a:endParaRPr lang="ru-RU"/>
        </a:p>
      </dgm:t>
    </dgm:pt>
    <dgm:pt modelId="{AEA1E1B2-9109-4791-8CDF-E3FA20B62C97}" type="pres">
      <dgm:prSet presAssocID="{B44F9958-F31B-4BA4-A6FD-4C7BD1ADECDC}" presName="composite" presStyleCnt="0"/>
      <dgm:spPr/>
    </dgm:pt>
    <dgm:pt modelId="{C5F2C950-8825-4173-A5B0-F2D294FDC0A7}" type="pres">
      <dgm:prSet presAssocID="{B44F9958-F31B-4BA4-A6FD-4C7BD1ADECDC}" presName="imagSh" presStyleLbl="bgImgPlace1" presStyleIdx="1" presStyleCnt="3" custScaleX="184988" custScaleY="171714" custLinFactY="-38779" custLinFactNeighborX="-2468" custLinFactNeighborY="-100000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4DDAFC26-FAFA-44F6-9881-358AD1B9FCFD}" type="pres">
      <dgm:prSet presAssocID="{B44F9958-F31B-4BA4-A6FD-4C7BD1ADECDC}" presName="txNode" presStyleLbl="node1" presStyleIdx="1" presStyleCnt="3" custScaleX="212009" custScaleY="245635" custLinFactNeighborX="-19037" custLinFactNeighborY="2520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D4037B4-440B-4A39-99FA-B1CA59FBBAA7}" type="pres">
      <dgm:prSet presAssocID="{49272FF4-070A-4952-8D9B-12E7EC1AD02D}" presName="sibTrans" presStyleLbl="sibTrans2D1" presStyleIdx="1" presStyleCnt="2"/>
      <dgm:spPr/>
      <dgm:t>
        <a:bodyPr/>
        <a:lstStyle/>
        <a:p>
          <a:endParaRPr lang="ru-RU"/>
        </a:p>
      </dgm:t>
    </dgm:pt>
    <dgm:pt modelId="{DD3E93FD-67AC-4B6E-AC8A-9171019C141A}" type="pres">
      <dgm:prSet presAssocID="{49272FF4-070A-4952-8D9B-12E7EC1AD02D}" presName="connTx" presStyleLbl="sibTrans2D1" presStyleIdx="1" presStyleCnt="2"/>
      <dgm:spPr/>
      <dgm:t>
        <a:bodyPr/>
        <a:lstStyle/>
        <a:p>
          <a:endParaRPr lang="ru-RU"/>
        </a:p>
      </dgm:t>
    </dgm:pt>
    <dgm:pt modelId="{A86F9EE4-C58A-4D15-9F19-BB1E984D231D}" type="pres">
      <dgm:prSet presAssocID="{D8ACFA72-1182-4AF2-8BD9-5F4360EB95FE}" presName="composite" presStyleCnt="0"/>
      <dgm:spPr/>
    </dgm:pt>
    <dgm:pt modelId="{64BEE3BA-4CEC-45A2-9E47-8E2823FF550D}" type="pres">
      <dgm:prSet presAssocID="{D8ACFA72-1182-4AF2-8BD9-5F4360EB95FE}" presName="imagSh" presStyleLbl="bgImgPlace1" presStyleIdx="2" presStyleCnt="3" custScaleX="219581" custScaleY="184541" custLinFactY="-42102" custLinFactNeighborX="9479" custLinFactNeighborY="-100000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  <dgm:pt modelId="{D6F03F44-EB02-4389-A3D1-4420B5B55834}" type="pres">
      <dgm:prSet presAssocID="{D8ACFA72-1182-4AF2-8BD9-5F4360EB95FE}" presName="txNode" presStyleLbl="node1" presStyleIdx="2" presStyleCnt="3" custScaleX="242534" custScaleY="199351" custLinFactNeighborX="-18396" custLinFactNeighborY="54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DBFB7B2-8E34-478E-A699-831AE0647AA1}" type="presOf" srcId="{C4BF4F7D-E669-45E9-8459-298C97D4AF46}" destId="{A553AE35-963F-4250-A128-D45AAB6FB352}" srcOrd="0" destOrd="0" presId="urn:microsoft.com/office/officeart/2005/8/layout/hProcess10"/>
    <dgm:cxn modelId="{5B99B604-5646-4387-A6A8-817C409D599B}" type="presOf" srcId="{B44F9958-F31B-4BA4-A6FD-4C7BD1ADECDC}" destId="{4DDAFC26-FAFA-44F6-9881-358AD1B9FCFD}" srcOrd="0" destOrd="0" presId="urn:microsoft.com/office/officeart/2005/8/layout/hProcess10"/>
    <dgm:cxn modelId="{086D84D6-12B2-4CDC-BCF4-056D19B9DBF0}" type="presOf" srcId="{307DE3A7-4CF2-4D6F-82DD-B7F5F4A7AB96}" destId="{D6F03F44-EB02-4389-A3D1-4420B5B55834}" srcOrd="0" destOrd="3" presId="urn:microsoft.com/office/officeart/2005/8/layout/hProcess10"/>
    <dgm:cxn modelId="{BA0E3B83-3C07-4D9D-BD71-28ECF81B1ABB}" srcId="{B44F9958-F31B-4BA4-A6FD-4C7BD1ADECDC}" destId="{F8CB3A14-3215-4BE0-838B-479AA7C2C07D}" srcOrd="1" destOrd="0" parTransId="{B351BC9C-F778-46C4-94FF-CBBA0B4E3C98}" sibTransId="{AEC99D13-C792-419F-95B3-BF3C1DBA6A05}"/>
    <dgm:cxn modelId="{77478444-8492-467E-9F7B-F772807FDB03}" type="presOf" srcId="{E093FE47-EA7F-4389-9A45-332E115ED215}" destId="{DED0BD7A-2043-4559-AC98-F91BA9AC42B8}" srcOrd="1" destOrd="0" presId="urn:microsoft.com/office/officeart/2005/8/layout/hProcess10"/>
    <dgm:cxn modelId="{450DDF0B-6BDB-4424-BF1E-56F595D5E13C}" srcId="{3FD00CCE-21AE-4CB7-9C68-351B05E06F88}" destId="{998E0056-1D7E-4D59-8FA4-8DEAC53536DE}" srcOrd="2" destOrd="0" parTransId="{F14ED67B-3DB4-4F63-9FA3-B71E6ED33886}" sibTransId="{4067A566-A8AC-4C14-B020-88C6095935C7}"/>
    <dgm:cxn modelId="{E3DCACE5-747E-47AC-B6F5-682197DF51B6}" srcId="{D8ACFA72-1182-4AF2-8BD9-5F4360EB95FE}" destId="{307DE3A7-4CF2-4D6F-82DD-B7F5F4A7AB96}" srcOrd="2" destOrd="0" parTransId="{E6D8C01D-5584-45B6-95F8-AF8748F70B02}" sibTransId="{5497A141-51CF-4AB5-AFBF-0D39253B0A7E}"/>
    <dgm:cxn modelId="{3AAF0942-B86F-4733-9CD6-942D8058EE72}" type="presOf" srcId="{3FD00CCE-21AE-4CB7-9C68-351B05E06F88}" destId="{748681C7-8E13-4A20-9BA2-324E2B072800}" srcOrd="0" destOrd="0" presId="urn:microsoft.com/office/officeart/2005/8/layout/hProcess10"/>
    <dgm:cxn modelId="{985D571B-604A-4D0C-9218-4CFD27B80AA2}" type="presOf" srcId="{D8ACFA72-1182-4AF2-8BD9-5F4360EB95FE}" destId="{D6F03F44-EB02-4389-A3D1-4420B5B55834}" srcOrd="0" destOrd="0" presId="urn:microsoft.com/office/officeart/2005/8/layout/hProcess10"/>
    <dgm:cxn modelId="{211F5AF2-1139-44B9-B873-747445EBC9D0}" type="presOf" srcId="{F8CB3A14-3215-4BE0-838B-479AA7C2C07D}" destId="{4DDAFC26-FAFA-44F6-9881-358AD1B9FCFD}" srcOrd="0" destOrd="2" presId="urn:microsoft.com/office/officeart/2005/8/layout/hProcess10"/>
    <dgm:cxn modelId="{C436F2A1-2698-4B0A-B3A7-80895526EBE3}" type="presOf" srcId="{E093FE47-EA7F-4389-9A45-332E115ED215}" destId="{7DF2B882-B3BA-4D55-AD7D-D6518EC4B9E1}" srcOrd="0" destOrd="0" presId="urn:microsoft.com/office/officeart/2005/8/layout/hProcess10"/>
    <dgm:cxn modelId="{41DAD4FD-40F1-4D2E-9C04-98F1DD8F450D}" srcId="{D8ACFA72-1182-4AF2-8BD9-5F4360EB95FE}" destId="{1CB3D948-80E6-44CA-8AA9-028E49BC2C4F}" srcOrd="0" destOrd="0" parTransId="{49026ACB-05D1-4CA0-B208-328F45F084C4}" sibTransId="{7D12CA21-548A-453D-A529-14238D8EEB5E}"/>
    <dgm:cxn modelId="{A57FFC25-06F0-44F6-8004-753E80866EC6}" type="presOf" srcId="{9BA01A12-B8AC-4376-BC83-1F1D6D4BCCD0}" destId="{748681C7-8E13-4A20-9BA2-324E2B072800}" srcOrd="0" destOrd="1" presId="urn:microsoft.com/office/officeart/2005/8/layout/hProcess10"/>
    <dgm:cxn modelId="{257F91CE-8F75-4386-B95E-54A5140D4E13}" srcId="{D8ACFA72-1182-4AF2-8BD9-5F4360EB95FE}" destId="{1FD81A03-6AC8-4FE5-A89C-F0DD1DD6E00B}" srcOrd="3" destOrd="0" parTransId="{39249E88-72B8-487B-A2A9-260A5D1914C5}" sibTransId="{275C7771-5DFB-4409-94AE-1436B5BCBF6C}"/>
    <dgm:cxn modelId="{CEF0EC8D-69D6-420F-AA06-185927C53034}" srcId="{3FD00CCE-21AE-4CB7-9C68-351B05E06F88}" destId="{9BA01A12-B8AC-4376-BC83-1F1D6D4BCCD0}" srcOrd="0" destOrd="0" parTransId="{1CFEA5EB-3520-4295-8A84-8CACDED7C964}" sibTransId="{2393619F-204B-410C-82F8-C06061297BF9}"/>
    <dgm:cxn modelId="{0AA169C9-F30F-4497-B21F-1CE202232AE3}" type="presOf" srcId="{49272FF4-070A-4952-8D9B-12E7EC1AD02D}" destId="{9D4037B4-440B-4A39-99FA-B1CA59FBBAA7}" srcOrd="0" destOrd="0" presId="urn:microsoft.com/office/officeart/2005/8/layout/hProcess10"/>
    <dgm:cxn modelId="{054A82AF-A075-47D9-B829-4CD517823572}" type="presOf" srcId="{B3964EEC-3F8B-4BCE-8AF0-FD3ADAE1BC93}" destId="{748681C7-8E13-4A20-9BA2-324E2B072800}" srcOrd="0" destOrd="2" presId="urn:microsoft.com/office/officeart/2005/8/layout/hProcess10"/>
    <dgm:cxn modelId="{BFCFEDDD-0212-4839-B1AA-9B9E92D7DEBD}" srcId="{B44F9958-F31B-4BA4-A6FD-4C7BD1ADECDC}" destId="{52EABA74-D2AD-40E0-BD58-1717674E715C}" srcOrd="0" destOrd="0" parTransId="{3B8E50D0-BF05-4C50-88B8-16D3A9FADB3E}" sibTransId="{34B1D29E-667F-4619-9D2D-99EED16E627B}"/>
    <dgm:cxn modelId="{C7E8665D-6CE7-4882-9ACB-CC16634E6496}" srcId="{3FD00CCE-21AE-4CB7-9C68-351B05E06F88}" destId="{B3964EEC-3F8B-4BCE-8AF0-FD3ADAE1BC93}" srcOrd="1" destOrd="0" parTransId="{1AEE65B5-D5EA-4106-AD02-0181FCBAA227}" sibTransId="{2BE9D451-2B21-47AF-9B32-6197B1663790}"/>
    <dgm:cxn modelId="{BB1BEC2F-9699-4E16-8371-D859A08C2D3F}" srcId="{C4BF4F7D-E669-45E9-8459-298C97D4AF46}" destId="{B44F9958-F31B-4BA4-A6FD-4C7BD1ADECDC}" srcOrd="1" destOrd="0" parTransId="{123E4C08-4120-4DD9-8D1B-DB4F05CD67EC}" sibTransId="{49272FF4-070A-4952-8D9B-12E7EC1AD02D}"/>
    <dgm:cxn modelId="{59B9C14E-0294-4E18-ABA6-63D80E037170}" type="presOf" srcId="{52EABA74-D2AD-40E0-BD58-1717674E715C}" destId="{4DDAFC26-FAFA-44F6-9881-358AD1B9FCFD}" srcOrd="0" destOrd="1" presId="urn:microsoft.com/office/officeart/2005/8/layout/hProcess10"/>
    <dgm:cxn modelId="{73E16C77-C387-4C82-9571-11716153D8D1}" srcId="{C4BF4F7D-E669-45E9-8459-298C97D4AF46}" destId="{3FD00CCE-21AE-4CB7-9C68-351B05E06F88}" srcOrd="0" destOrd="0" parTransId="{7C213B55-E66D-4CD0-90A1-061BB884112F}" sibTransId="{E093FE47-EA7F-4389-9A45-332E115ED215}"/>
    <dgm:cxn modelId="{1BF58EDF-861F-4EAA-8992-D5C6D3A854A7}" srcId="{C4BF4F7D-E669-45E9-8459-298C97D4AF46}" destId="{D8ACFA72-1182-4AF2-8BD9-5F4360EB95FE}" srcOrd="2" destOrd="0" parTransId="{BB8F4356-089C-4BF8-8583-8022F307FF24}" sibTransId="{448C404D-F18F-4B83-BAEC-69BA95A09422}"/>
    <dgm:cxn modelId="{FB18B4B8-74ED-4E6E-B128-A1812F42E862}" type="presOf" srcId="{49272FF4-070A-4952-8D9B-12E7EC1AD02D}" destId="{DD3E93FD-67AC-4B6E-AC8A-9171019C141A}" srcOrd="1" destOrd="0" presId="urn:microsoft.com/office/officeart/2005/8/layout/hProcess10"/>
    <dgm:cxn modelId="{2A4B4871-7549-4C76-B67E-9080346CDFD1}" type="presOf" srcId="{998E0056-1D7E-4D59-8FA4-8DEAC53536DE}" destId="{748681C7-8E13-4A20-9BA2-324E2B072800}" srcOrd="0" destOrd="3" presId="urn:microsoft.com/office/officeart/2005/8/layout/hProcess10"/>
    <dgm:cxn modelId="{90034290-88AA-4CA3-8B95-F5AE235CFA1C}" type="presOf" srcId="{1FD81A03-6AC8-4FE5-A89C-F0DD1DD6E00B}" destId="{D6F03F44-EB02-4389-A3D1-4420B5B55834}" srcOrd="0" destOrd="4" presId="urn:microsoft.com/office/officeart/2005/8/layout/hProcess10"/>
    <dgm:cxn modelId="{A19A5CDA-6ECD-45F4-B6A0-A6ADED63F032}" type="presOf" srcId="{1CB3D948-80E6-44CA-8AA9-028E49BC2C4F}" destId="{D6F03F44-EB02-4389-A3D1-4420B5B55834}" srcOrd="0" destOrd="1" presId="urn:microsoft.com/office/officeart/2005/8/layout/hProcess10"/>
    <dgm:cxn modelId="{2D27CBF7-50E4-4300-93DB-A4AA4DF063FC}" type="presOf" srcId="{DF9B58ED-10B4-48EA-9253-27175A2608B3}" destId="{D6F03F44-EB02-4389-A3D1-4420B5B55834}" srcOrd="0" destOrd="2" presId="urn:microsoft.com/office/officeart/2005/8/layout/hProcess10"/>
    <dgm:cxn modelId="{65248F0F-8FCD-4D2B-99DA-BE9DA21EF309}" srcId="{D8ACFA72-1182-4AF2-8BD9-5F4360EB95FE}" destId="{DF9B58ED-10B4-48EA-9253-27175A2608B3}" srcOrd="1" destOrd="0" parTransId="{7EDCD3CF-CBF0-4765-B1FE-EC7146CD606C}" sibTransId="{F9C39039-9632-4A5A-BCB0-4EEB45547A5A}"/>
    <dgm:cxn modelId="{487CAD0B-9216-4396-A710-A298906DA546}" type="presParOf" srcId="{A553AE35-963F-4250-A128-D45AAB6FB352}" destId="{FF126020-74C4-4C19-84F9-D7FD45663AA1}" srcOrd="0" destOrd="0" presId="urn:microsoft.com/office/officeart/2005/8/layout/hProcess10"/>
    <dgm:cxn modelId="{45820E0A-C53B-4BE8-8C23-4AD575601E87}" type="presParOf" srcId="{FF126020-74C4-4C19-84F9-D7FD45663AA1}" destId="{9F67D2C2-D24F-4D92-9E22-5EC5C22B984B}" srcOrd="0" destOrd="0" presId="urn:microsoft.com/office/officeart/2005/8/layout/hProcess10"/>
    <dgm:cxn modelId="{5C5EDDFB-1B58-424F-B63F-E844BBBE8ECE}" type="presParOf" srcId="{FF126020-74C4-4C19-84F9-D7FD45663AA1}" destId="{748681C7-8E13-4A20-9BA2-324E2B072800}" srcOrd="1" destOrd="0" presId="urn:microsoft.com/office/officeart/2005/8/layout/hProcess10"/>
    <dgm:cxn modelId="{44D1092E-B71A-4DEC-A81E-3AB9D32BC4CB}" type="presParOf" srcId="{A553AE35-963F-4250-A128-D45AAB6FB352}" destId="{7DF2B882-B3BA-4D55-AD7D-D6518EC4B9E1}" srcOrd="1" destOrd="0" presId="urn:microsoft.com/office/officeart/2005/8/layout/hProcess10"/>
    <dgm:cxn modelId="{5D5B6133-7CBB-40DC-AECD-EBE539498837}" type="presParOf" srcId="{7DF2B882-B3BA-4D55-AD7D-D6518EC4B9E1}" destId="{DED0BD7A-2043-4559-AC98-F91BA9AC42B8}" srcOrd="0" destOrd="0" presId="urn:microsoft.com/office/officeart/2005/8/layout/hProcess10"/>
    <dgm:cxn modelId="{F69C23E0-42A2-4C0E-9FFD-F3C1647D594F}" type="presParOf" srcId="{A553AE35-963F-4250-A128-D45AAB6FB352}" destId="{AEA1E1B2-9109-4791-8CDF-E3FA20B62C97}" srcOrd="2" destOrd="0" presId="urn:microsoft.com/office/officeart/2005/8/layout/hProcess10"/>
    <dgm:cxn modelId="{B1D16A2E-08CE-4A4A-82D1-C393AD47CA00}" type="presParOf" srcId="{AEA1E1B2-9109-4791-8CDF-E3FA20B62C97}" destId="{C5F2C950-8825-4173-A5B0-F2D294FDC0A7}" srcOrd="0" destOrd="0" presId="urn:microsoft.com/office/officeart/2005/8/layout/hProcess10"/>
    <dgm:cxn modelId="{5BABE923-F2AA-4CAC-AC43-24F1EF9747A5}" type="presParOf" srcId="{AEA1E1B2-9109-4791-8CDF-E3FA20B62C97}" destId="{4DDAFC26-FAFA-44F6-9881-358AD1B9FCFD}" srcOrd="1" destOrd="0" presId="urn:microsoft.com/office/officeart/2005/8/layout/hProcess10"/>
    <dgm:cxn modelId="{4A6977FF-0D61-44E4-AE4E-F928D9506220}" type="presParOf" srcId="{A553AE35-963F-4250-A128-D45AAB6FB352}" destId="{9D4037B4-440B-4A39-99FA-B1CA59FBBAA7}" srcOrd="3" destOrd="0" presId="urn:microsoft.com/office/officeart/2005/8/layout/hProcess10"/>
    <dgm:cxn modelId="{790CF759-040C-4661-8CBD-73F16AAF7856}" type="presParOf" srcId="{9D4037B4-440B-4A39-99FA-B1CA59FBBAA7}" destId="{DD3E93FD-67AC-4B6E-AC8A-9171019C141A}" srcOrd="0" destOrd="0" presId="urn:microsoft.com/office/officeart/2005/8/layout/hProcess10"/>
    <dgm:cxn modelId="{37A2B521-3050-4ED3-AD26-250D636977FC}" type="presParOf" srcId="{A553AE35-963F-4250-A128-D45AAB6FB352}" destId="{A86F9EE4-C58A-4D15-9F19-BB1E984D231D}" srcOrd="4" destOrd="0" presId="urn:microsoft.com/office/officeart/2005/8/layout/hProcess10"/>
    <dgm:cxn modelId="{4B987921-38AD-4043-AC05-57CBB2A594E5}" type="presParOf" srcId="{A86F9EE4-C58A-4D15-9F19-BB1E984D231D}" destId="{64BEE3BA-4CEC-45A2-9E47-8E2823FF550D}" srcOrd="0" destOrd="0" presId="urn:microsoft.com/office/officeart/2005/8/layout/hProcess10"/>
    <dgm:cxn modelId="{BD0BBEC7-EC20-4E25-9569-2D824EE6DA7A}" type="presParOf" srcId="{A86F9EE4-C58A-4D15-9F19-BB1E984D231D}" destId="{D6F03F44-EB02-4389-A3D1-4420B5B55834}" srcOrd="1" destOrd="0" presId="urn:microsoft.com/office/officeart/2005/8/layout/hProcess10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D316055-2AC1-4643-8431-A87B4EA98612}">
      <dsp:nvSpPr>
        <dsp:cNvPr id="0" name=""/>
        <dsp:cNvSpPr/>
      </dsp:nvSpPr>
      <dsp:spPr>
        <a:xfrm>
          <a:off x="3049" y="728399"/>
          <a:ext cx="0" cy="4679747"/>
        </a:xfrm>
        <a:prstGeom prst="lin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BA5F4D7-7558-4697-B5BF-F44ADF3A1A5B}">
      <dsp:nvSpPr>
        <dsp:cNvPr id="0" name=""/>
        <dsp:cNvSpPr/>
      </dsp:nvSpPr>
      <dsp:spPr>
        <a:xfrm>
          <a:off x="23059" y="853150"/>
          <a:ext cx="2681252" cy="2168368"/>
        </a:xfrm>
        <a:prstGeom prst="rect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D73522E-9600-490B-85FA-EB96328BFADD}">
      <dsp:nvSpPr>
        <dsp:cNvPr id="0" name=""/>
        <dsp:cNvSpPr/>
      </dsp:nvSpPr>
      <dsp:spPr>
        <a:xfrm>
          <a:off x="133042" y="2990277"/>
          <a:ext cx="2461287" cy="24178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5880" tIns="55880" rIns="55880" bIns="55880" numCol="1" spcCol="1270" anchor="t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Освоение, преобразование и применение знаний на основе имеющихся знаний и познавательных учебных действий. </a:t>
          </a:r>
          <a:endParaRPr lang="ru-RU" sz="2200" kern="1200" dirty="0"/>
        </a:p>
      </dsp:txBody>
      <dsp:txXfrm>
        <a:off x="133042" y="2990277"/>
        <a:ext cx="2461287" cy="2417869"/>
      </dsp:txXfrm>
    </dsp:sp>
    <dsp:sp modelId="{628FB50A-1EB0-4E2C-B3ED-AB6DE797E353}">
      <dsp:nvSpPr>
        <dsp:cNvPr id="0" name=""/>
        <dsp:cNvSpPr/>
      </dsp:nvSpPr>
      <dsp:spPr>
        <a:xfrm>
          <a:off x="3049" y="208427"/>
          <a:ext cx="2599859" cy="51997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0" tIns="63500" rIns="63500" bIns="6350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Предметные</a:t>
          </a:r>
          <a:endParaRPr lang="ru-RU" sz="2500" kern="1200" dirty="0"/>
        </a:p>
      </dsp:txBody>
      <dsp:txXfrm>
        <a:off x="3049" y="208427"/>
        <a:ext cx="2599859" cy="519971"/>
      </dsp:txXfrm>
    </dsp:sp>
    <dsp:sp modelId="{33EE77AF-C780-4525-9BEB-3C5288AE0AB3}">
      <dsp:nvSpPr>
        <dsp:cNvPr id="0" name=""/>
        <dsp:cNvSpPr/>
      </dsp:nvSpPr>
      <dsp:spPr>
        <a:xfrm>
          <a:off x="3107665" y="728399"/>
          <a:ext cx="0" cy="4679747"/>
        </a:xfrm>
        <a:prstGeom prst="lin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FD50C36-0A30-4A8B-8FD0-596655270F06}">
      <dsp:nvSpPr>
        <dsp:cNvPr id="0" name=""/>
        <dsp:cNvSpPr/>
      </dsp:nvSpPr>
      <dsp:spPr>
        <a:xfrm>
          <a:off x="3237658" y="884391"/>
          <a:ext cx="2461287" cy="2105886"/>
        </a:xfrm>
        <a:prstGeom prst="rect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BBFE419-137F-4DA0-BF0F-D37CA2FD3F2F}">
      <dsp:nvSpPr>
        <dsp:cNvPr id="0" name=""/>
        <dsp:cNvSpPr/>
      </dsp:nvSpPr>
      <dsp:spPr>
        <a:xfrm>
          <a:off x="3237658" y="2990277"/>
          <a:ext cx="2461287" cy="24178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5880" tIns="55880" rIns="55880" bIns="55880" numCol="1" spcCol="1270" anchor="t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Регулятивные.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Коммуникативные.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Познавательные.</a:t>
          </a:r>
          <a:endParaRPr lang="ru-RU" sz="2200" kern="1200" dirty="0"/>
        </a:p>
      </dsp:txBody>
      <dsp:txXfrm>
        <a:off x="3237658" y="2990277"/>
        <a:ext cx="2461287" cy="2417869"/>
      </dsp:txXfrm>
    </dsp:sp>
    <dsp:sp modelId="{9050FD86-5B62-4CB4-99B3-60F03E74837E}">
      <dsp:nvSpPr>
        <dsp:cNvPr id="0" name=""/>
        <dsp:cNvSpPr/>
      </dsp:nvSpPr>
      <dsp:spPr>
        <a:xfrm>
          <a:off x="3107665" y="208427"/>
          <a:ext cx="2599859" cy="51997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0" tIns="63500" rIns="63500" bIns="6350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err="1" smtClean="0"/>
            <a:t>Метапредметные</a:t>
          </a:r>
          <a:endParaRPr lang="ru-RU" sz="2500" kern="1200" dirty="0"/>
        </a:p>
      </dsp:txBody>
      <dsp:txXfrm>
        <a:off x="3107665" y="208427"/>
        <a:ext cx="2599859" cy="519971"/>
      </dsp:txXfrm>
    </dsp:sp>
    <dsp:sp modelId="{E8E14BF4-97FF-4CF5-B250-8127CCB0ECB4}">
      <dsp:nvSpPr>
        <dsp:cNvPr id="0" name=""/>
        <dsp:cNvSpPr/>
      </dsp:nvSpPr>
      <dsp:spPr>
        <a:xfrm>
          <a:off x="6110878" y="728399"/>
          <a:ext cx="0" cy="4679747"/>
        </a:xfrm>
        <a:prstGeom prst="lin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4E94C18-5BA7-4E53-8855-F634B2A70354}">
      <dsp:nvSpPr>
        <dsp:cNvPr id="0" name=""/>
        <dsp:cNvSpPr/>
      </dsp:nvSpPr>
      <dsp:spPr>
        <a:xfrm>
          <a:off x="6240871" y="884391"/>
          <a:ext cx="2461287" cy="2105886"/>
        </a:xfrm>
        <a:prstGeom prst="rect">
          <a:avLst/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81C2FBA-EB1C-4050-A7CE-EBBAB6FF7FF2}">
      <dsp:nvSpPr>
        <dsp:cNvPr id="0" name=""/>
        <dsp:cNvSpPr/>
      </dsp:nvSpPr>
      <dsp:spPr>
        <a:xfrm>
          <a:off x="6240871" y="2990277"/>
          <a:ext cx="2461287" cy="24178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5880" tIns="55880" rIns="55880" bIns="55880" numCol="1" spcCol="1270" anchor="t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Самоопределение.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Смысл образования.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Морально-этическая ориентация.</a:t>
          </a:r>
          <a:endParaRPr lang="ru-RU" sz="2200" kern="1200" dirty="0"/>
        </a:p>
      </dsp:txBody>
      <dsp:txXfrm>
        <a:off x="6240871" y="2990277"/>
        <a:ext cx="2461287" cy="2417869"/>
      </dsp:txXfrm>
    </dsp:sp>
    <dsp:sp modelId="{602707D3-C3A0-472A-BF7D-A61D6E1748EB}">
      <dsp:nvSpPr>
        <dsp:cNvPr id="0" name=""/>
        <dsp:cNvSpPr/>
      </dsp:nvSpPr>
      <dsp:spPr>
        <a:xfrm>
          <a:off x="6110878" y="208427"/>
          <a:ext cx="2599859" cy="51997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0" tIns="63500" rIns="63500" bIns="6350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Личностные</a:t>
          </a:r>
          <a:endParaRPr lang="ru-RU" sz="2500" kern="1200" dirty="0"/>
        </a:p>
      </dsp:txBody>
      <dsp:txXfrm>
        <a:off x="6110878" y="208427"/>
        <a:ext cx="2599859" cy="51997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C596EF3-FBAC-42BF-B515-7A567DDEB9C5}">
      <dsp:nvSpPr>
        <dsp:cNvPr id="0" name=""/>
        <dsp:cNvSpPr/>
      </dsp:nvSpPr>
      <dsp:spPr>
        <a:xfrm>
          <a:off x="2688135" y="2916324"/>
          <a:ext cx="637528" cy="242960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18764" y="0"/>
              </a:lnTo>
              <a:lnTo>
                <a:pt x="318764" y="2429605"/>
              </a:lnTo>
              <a:lnTo>
                <a:pt x="637528" y="242960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900" kern="1200"/>
        </a:p>
      </dsp:txBody>
      <dsp:txXfrm>
        <a:off x="2944103" y="4068330"/>
        <a:ext cx="125592" cy="125592"/>
      </dsp:txXfrm>
    </dsp:sp>
    <dsp:sp modelId="{45EF904A-CF14-4D43-A066-76EDC6852013}">
      <dsp:nvSpPr>
        <dsp:cNvPr id="0" name=""/>
        <dsp:cNvSpPr/>
      </dsp:nvSpPr>
      <dsp:spPr>
        <a:xfrm>
          <a:off x="2688135" y="2916324"/>
          <a:ext cx="637528" cy="121480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18764" y="0"/>
              </a:lnTo>
              <a:lnTo>
                <a:pt x="318764" y="1214802"/>
              </a:lnTo>
              <a:lnTo>
                <a:pt x="637528" y="121480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2972601" y="3489427"/>
        <a:ext cx="68596" cy="68596"/>
      </dsp:txXfrm>
    </dsp:sp>
    <dsp:sp modelId="{7A24B9E1-F452-4D17-8B67-913FD63D1833}">
      <dsp:nvSpPr>
        <dsp:cNvPr id="0" name=""/>
        <dsp:cNvSpPr/>
      </dsp:nvSpPr>
      <dsp:spPr>
        <a:xfrm>
          <a:off x="2688135" y="2870603"/>
          <a:ext cx="637528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637528" y="4572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2990961" y="2900385"/>
        <a:ext cx="31876" cy="31876"/>
      </dsp:txXfrm>
    </dsp:sp>
    <dsp:sp modelId="{F173A81B-47A6-4E78-BAD3-E029CE5417D3}">
      <dsp:nvSpPr>
        <dsp:cNvPr id="0" name=""/>
        <dsp:cNvSpPr/>
      </dsp:nvSpPr>
      <dsp:spPr>
        <a:xfrm>
          <a:off x="2688135" y="1701521"/>
          <a:ext cx="637528" cy="1214802"/>
        </a:xfrm>
        <a:custGeom>
          <a:avLst/>
          <a:gdLst/>
          <a:ahLst/>
          <a:cxnLst/>
          <a:rect l="0" t="0" r="0" b="0"/>
          <a:pathLst>
            <a:path>
              <a:moveTo>
                <a:pt x="0" y="1214802"/>
              </a:moveTo>
              <a:lnTo>
                <a:pt x="318764" y="1214802"/>
              </a:lnTo>
              <a:lnTo>
                <a:pt x="318764" y="0"/>
              </a:lnTo>
              <a:lnTo>
                <a:pt x="637528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2972601" y="2274624"/>
        <a:ext cx="68596" cy="68596"/>
      </dsp:txXfrm>
    </dsp:sp>
    <dsp:sp modelId="{1B35D8C0-055B-4614-8B05-51B375398434}">
      <dsp:nvSpPr>
        <dsp:cNvPr id="0" name=""/>
        <dsp:cNvSpPr/>
      </dsp:nvSpPr>
      <dsp:spPr>
        <a:xfrm>
          <a:off x="2688135" y="486718"/>
          <a:ext cx="637528" cy="2429605"/>
        </a:xfrm>
        <a:custGeom>
          <a:avLst/>
          <a:gdLst/>
          <a:ahLst/>
          <a:cxnLst/>
          <a:rect l="0" t="0" r="0" b="0"/>
          <a:pathLst>
            <a:path>
              <a:moveTo>
                <a:pt x="0" y="2429605"/>
              </a:moveTo>
              <a:lnTo>
                <a:pt x="318764" y="2429605"/>
              </a:lnTo>
              <a:lnTo>
                <a:pt x="318764" y="0"/>
              </a:lnTo>
              <a:lnTo>
                <a:pt x="637528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900" kern="1200"/>
        </a:p>
      </dsp:txBody>
      <dsp:txXfrm>
        <a:off x="2944103" y="1638724"/>
        <a:ext cx="125592" cy="125592"/>
      </dsp:txXfrm>
    </dsp:sp>
    <dsp:sp modelId="{21DDBF1E-8A98-4EE7-BBBC-F26E0A6760A0}">
      <dsp:nvSpPr>
        <dsp:cNvPr id="0" name=""/>
        <dsp:cNvSpPr/>
      </dsp:nvSpPr>
      <dsp:spPr>
        <a:xfrm rot="16200000">
          <a:off x="-355264" y="2430402"/>
          <a:ext cx="5114958" cy="97184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300" kern="1200" dirty="0" smtClean="0">
              <a:solidFill>
                <a:schemeClr val="tx1"/>
              </a:solidFill>
            </a:rPr>
            <a:t>Функциональная грамотность</a:t>
          </a:r>
          <a:endParaRPr lang="ru-RU" sz="3300" kern="1200" dirty="0">
            <a:solidFill>
              <a:schemeClr val="tx1"/>
            </a:solidFill>
          </a:endParaRPr>
        </a:p>
      </dsp:txBody>
      <dsp:txXfrm>
        <a:off x="-355264" y="2430402"/>
        <a:ext cx="5114958" cy="971842"/>
      </dsp:txXfrm>
    </dsp:sp>
    <dsp:sp modelId="{181324D8-E3D9-4880-B723-DE1D68788440}">
      <dsp:nvSpPr>
        <dsp:cNvPr id="0" name=""/>
        <dsp:cNvSpPr/>
      </dsp:nvSpPr>
      <dsp:spPr>
        <a:xfrm>
          <a:off x="3325664" y="797"/>
          <a:ext cx="3187642" cy="97184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solidFill>
                <a:schemeClr val="tx1"/>
              </a:solidFill>
            </a:rPr>
            <a:t>Читательская</a:t>
          </a:r>
          <a:endParaRPr lang="ru-RU" sz="2800" kern="1200" dirty="0">
            <a:solidFill>
              <a:schemeClr val="tx1"/>
            </a:solidFill>
          </a:endParaRPr>
        </a:p>
      </dsp:txBody>
      <dsp:txXfrm>
        <a:off x="3325664" y="797"/>
        <a:ext cx="3187642" cy="971842"/>
      </dsp:txXfrm>
    </dsp:sp>
    <dsp:sp modelId="{A43F0DEB-7DE2-4460-9609-6ACB1D9A4E54}">
      <dsp:nvSpPr>
        <dsp:cNvPr id="0" name=""/>
        <dsp:cNvSpPr/>
      </dsp:nvSpPr>
      <dsp:spPr>
        <a:xfrm>
          <a:off x="3325664" y="1215600"/>
          <a:ext cx="3187642" cy="97184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solidFill>
                <a:schemeClr val="tx1"/>
              </a:solidFill>
            </a:rPr>
            <a:t>Математическая</a:t>
          </a:r>
          <a:endParaRPr lang="ru-RU" sz="2800" kern="1200" dirty="0">
            <a:solidFill>
              <a:schemeClr val="tx1"/>
            </a:solidFill>
          </a:endParaRPr>
        </a:p>
      </dsp:txBody>
      <dsp:txXfrm>
        <a:off x="3325664" y="1215600"/>
        <a:ext cx="3187642" cy="971842"/>
      </dsp:txXfrm>
    </dsp:sp>
    <dsp:sp modelId="{3D5FA366-92C0-406E-A7CB-8524C1DD21CA}">
      <dsp:nvSpPr>
        <dsp:cNvPr id="0" name=""/>
        <dsp:cNvSpPr/>
      </dsp:nvSpPr>
      <dsp:spPr>
        <a:xfrm>
          <a:off x="3325664" y="2430402"/>
          <a:ext cx="3187642" cy="97184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solidFill>
                <a:schemeClr val="tx1"/>
              </a:solidFill>
            </a:rPr>
            <a:t>Естественнонаучная</a:t>
          </a:r>
          <a:endParaRPr lang="ru-RU" sz="2800" kern="1200" dirty="0">
            <a:solidFill>
              <a:schemeClr val="tx1"/>
            </a:solidFill>
          </a:endParaRPr>
        </a:p>
      </dsp:txBody>
      <dsp:txXfrm>
        <a:off x="3325664" y="2430402"/>
        <a:ext cx="3187642" cy="971842"/>
      </dsp:txXfrm>
    </dsp:sp>
    <dsp:sp modelId="{1288DC26-803E-411B-836D-B4A768AC91E0}">
      <dsp:nvSpPr>
        <dsp:cNvPr id="0" name=""/>
        <dsp:cNvSpPr/>
      </dsp:nvSpPr>
      <dsp:spPr>
        <a:xfrm>
          <a:off x="3325664" y="3645205"/>
          <a:ext cx="3187642" cy="97184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solidFill>
                <a:schemeClr val="tx1"/>
              </a:solidFill>
            </a:rPr>
            <a:t>Финансовая </a:t>
          </a:r>
          <a:endParaRPr lang="ru-RU" sz="2800" kern="1200" dirty="0">
            <a:solidFill>
              <a:schemeClr val="tx1"/>
            </a:solidFill>
          </a:endParaRPr>
        </a:p>
      </dsp:txBody>
      <dsp:txXfrm>
        <a:off x="3325664" y="3645205"/>
        <a:ext cx="3187642" cy="971842"/>
      </dsp:txXfrm>
    </dsp:sp>
    <dsp:sp modelId="{55B80A83-782A-447C-A17B-155744F2DA79}">
      <dsp:nvSpPr>
        <dsp:cNvPr id="0" name=""/>
        <dsp:cNvSpPr/>
      </dsp:nvSpPr>
      <dsp:spPr>
        <a:xfrm>
          <a:off x="3325664" y="4860008"/>
          <a:ext cx="3187642" cy="97184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solidFill>
                <a:schemeClr val="tx1"/>
              </a:solidFill>
            </a:rPr>
            <a:t>Глобальные компетенции</a:t>
          </a:r>
          <a:endParaRPr lang="ru-RU" sz="2800" kern="1200" dirty="0">
            <a:solidFill>
              <a:schemeClr val="tx1"/>
            </a:solidFill>
          </a:endParaRPr>
        </a:p>
      </dsp:txBody>
      <dsp:txXfrm>
        <a:off x="3325664" y="4860008"/>
        <a:ext cx="3187642" cy="97184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3D2CE22-9CE2-4B75-9BE9-C9A0A6C5E4BD}">
      <dsp:nvSpPr>
        <dsp:cNvPr id="0" name=""/>
        <dsp:cNvSpPr/>
      </dsp:nvSpPr>
      <dsp:spPr>
        <a:xfrm>
          <a:off x="2952323" y="-7"/>
          <a:ext cx="2907658" cy="1751281"/>
        </a:xfrm>
        <a:prstGeom prst="roundRect">
          <a:avLst/>
        </a:prstGeom>
        <a:solidFill>
          <a:srgbClr val="FF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1" kern="1200" dirty="0" smtClean="0">
              <a:solidFill>
                <a:srgbClr val="C00000"/>
              </a:solidFill>
            </a:rPr>
            <a:t>Реальный мир. Проблема в контексте. </a:t>
          </a:r>
          <a:endParaRPr lang="ru-RU" sz="2300" b="1" kern="1200" dirty="0">
            <a:solidFill>
              <a:srgbClr val="C00000"/>
            </a:solidFill>
          </a:endParaRPr>
        </a:p>
      </dsp:txBody>
      <dsp:txXfrm>
        <a:off x="3037813" y="85483"/>
        <a:ext cx="2736678" cy="1580301"/>
      </dsp:txXfrm>
    </dsp:sp>
    <dsp:sp modelId="{8900266D-1E49-4A8C-A3D6-FF2A862FCDE5}">
      <dsp:nvSpPr>
        <dsp:cNvPr id="0" name=""/>
        <dsp:cNvSpPr/>
      </dsp:nvSpPr>
      <dsp:spPr>
        <a:xfrm>
          <a:off x="2714220" y="1283351"/>
          <a:ext cx="4915921" cy="4915921"/>
        </a:xfrm>
        <a:custGeom>
          <a:avLst/>
          <a:gdLst/>
          <a:ahLst/>
          <a:cxnLst/>
          <a:rect l="0" t="0" r="0" b="0"/>
          <a:pathLst>
            <a:path>
              <a:moveTo>
                <a:pt x="3448697" y="208514"/>
              </a:moveTo>
              <a:arcTo wR="2457960" hR="2457960" stAng="17626225" swAng="1396298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04E089D-059C-4A41-8523-CEBC29E7B89D}">
      <dsp:nvSpPr>
        <dsp:cNvPr id="0" name=""/>
        <dsp:cNvSpPr/>
      </dsp:nvSpPr>
      <dsp:spPr>
        <a:xfrm>
          <a:off x="5760652" y="2316155"/>
          <a:ext cx="3078257" cy="1644288"/>
        </a:xfrm>
        <a:prstGeom prst="roundRect">
          <a:avLst/>
        </a:prstGeom>
        <a:solidFill>
          <a:srgbClr val="FF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1" kern="1200" dirty="0" smtClean="0">
              <a:solidFill>
                <a:srgbClr val="C00000"/>
              </a:solidFill>
            </a:rPr>
            <a:t>Математический мир. Математическая проблема.</a:t>
          </a:r>
          <a:endParaRPr lang="ru-RU" sz="2300" b="1" kern="1200" dirty="0">
            <a:solidFill>
              <a:srgbClr val="C00000"/>
            </a:solidFill>
          </a:endParaRPr>
        </a:p>
      </dsp:txBody>
      <dsp:txXfrm>
        <a:off x="5840920" y="2396423"/>
        <a:ext cx="2917721" cy="1483752"/>
      </dsp:txXfrm>
    </dsp:sp>
    <dsp:sp modelId="{2B129CAD-6C9F-4876-93FB-F580F00C77B9}">
      <dsp:nvSpPr>
        <dsp:cNvPr id="0" name=""/>
        <dsp:cNvSpPr/>
      </dsp:nvSpPr>
      <dsp:spPr>
        <a:xfrm>
          <a:off x="2506533" y="447087"/>
          <a:ext cx="4915921" cy="4915921"/>
        </a:xfrm>
        <a:custGeom>
          <a:avLst/>
          <a:gdLst/>
          <a:ahLst/>
          <a:cxnLst/>
          <a:rect l="0" t="0" r="0" b="0"/>
          <a:pathLst>
            <a:path>
              <a:moveTo>
                <a:pt x="4472309" y="3866495"/>
              </a:moveTo>
              <a:arcTo wR="2457960" hR="2457960" stAng="2097792" swAng="1806014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7D4039F-5FB1-4841-AA31-336F0E4A685C}">
      <dsp:nvSpPr>
        <dsp:cNvPr id="0" name=""/>
        <dsp:cNvSpPr/>
      </dsp:nvSpPr>
      <dsp:spPr>
        <a:xfrm>
          <a:off x="3096347" y="4608504"/>
          <a:ext cx="2520934" cy="1951690"/>
        </a:xfrm>
        <a:prstGeom prst="roundRect">
          <a:avLst/>
        </a:prstGeom>
        <a:solidFill>
          <a:srgbClr val="FF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1" kern="1200" dirty="0" smtClean="0">
              <a:solidFill>
                <a:srgbClr val="C00000"/>
              </a:solidFill>
            </a:rPr>
            <a:t>Математические результаты.</a:t>
          </a:r>
          <a:endParaRPr lang="ru-RU" sz="2300" b="1" kern="1200" dirty="0">
            <a:solidFill>
              <a:srgbClr val="C00000"/>
            </a:solidFill>
          </a:endParaRPr>
        </a:p>
      </dsp:txBody>
      <dsp:txXfrm>
        <a:off x="3191621" y="4703778"/>
        <a:ext cx="2330386" cy="1761142"/>
      </dsp:txXfrm>
    </dsp:sp>
    <dsp:sp modelId="{9EA71B6B-5D04-413B-9C8A-2A9BB5C08ED7}">
      <dsp:nvSpPr>
        <dsp:cNvPr id="0" name=""/>
        <dsp:cNvSpPr/>
      </dsp:nvSpPr>
      <dsp:spPr>
        <a:xfrm>
          <a:off x="1384345" y="388153"/>
          <a:ext cx="4915921" cy="4915921"/>
        </a:xfrm>
        <a:custGeom>
          <a:avLst/>
          <a:gdLst/>
          <a:ahLst/>
          <a:cxnLst/>
          <a:rect l="0" t="0" r="0" b="0"/>
          <a:pathLst>
            <a:path>
              <a:moveTo>
                <a:pt x="1362453" y="4658286"/>
              </a:moveTo>
              <a:arcTo wR="2457960" hR="2457960" stAng="6988079" swAng="1653765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6DB4A1C-1F44-4A7B-A076-68B72EC280E0}">
      <dsp:nvSpPr>
        <dsp:cNvPr id="0" name=""/>
        <dsp:cNvSpPr/>
      </dsp:nvSpPr>
      <dsp:spPr>
        <a:xfrm>
          <a:off x="0" y="2324150"/>
          <a:ext cx="3076953" cy="1644288"/>
        </a:xfrm>
        <a:prstGeom prst="roundRect">
          <a:avLst/>
        </a:prstGeom>
        <a:solidFill>
          <a:srgbClr val="FF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1" kern="1200" dirty="0" smtClean="0">
              <a:solidFill>
                <a:srgbClr val="C00000"/>
              </a:solidFill>
            </a:rPr>
            <a:t>Результаты в контексте. </a:t>
          </a:r>
          <a:endParaRPr lang="ru-RU" sz="2300" b="1" kern="1200" dirty="0">
            <a:solidFill>
              <a:srgbClr val="C00000"/>
            </a:solidFill>
          </a:endParaRPr>
        </a:p>
      </dsp:txBody>
      <dsp:txXfrm>
        <a:off x="80268" y="2404418"/>
        <a:ext cx="2916417" cy="1483752"/>
      </dsp:txXfrm>
    </dsp:sp>
    <dsp:sp modelId="{276A330A-D971-4F93-8FF6-BF4A97241DE9}">
      <dsp:nvSpPr>
        <dsp:cNvPr id="0" name=""/>
        <dsp:cNvSpPr/>
      </dsp:nvSpPr>
      <dsp:spPr>
        <a:xfrm>
          <a:off x="1184936" y="1319023"/>
          <a:ext cx="4915921" cy="4915921"/>
        </a:xfrm>
        <a:custGeom>
          <a:avLst/>
          <a:gdLst/>
          <a:ahLst/>
          <a:cxnLst/>
          <a:rect l="0" t="0" r="0" b="0"/>
          <a:pathLst>
            <a:path>
              <a:moveTo>
                <a:pt x="677693" y="763198"/>
              </a:moveTo>
              <a:arcTo wR="2457960" hR="2457960" stAng="13415429" swAng="1364103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DD3F712-7238-4900-AA9A-6C17F864D43A}">
      <dsp:nvSpPr>
        <dsp:cNvPr id="0" name=""/>
        <dsp:cNvSpPr/>
      </dsp:nvSpPr>
      <dsp:spPr>
        <a:xfrm>
          <a:off x="1116" y="0"/>
          <a:ext cx="2902148" cy="4176464"/>
        </a:xfrm>
        <a:prstGeom prst="roundRect">
          <a:avLst>
            <a:gd name="adj" fmla="val 10000"/>
          </a:avLst>
        </a:prstGeom>
        <a:solidFill>
          <a:schemeClr val="accent3">
            <a:lumMod val="40000"/>
            <a:lumOff val="6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 smtClean="0"/>
            <a:t>Содержание</a:t>
          </a:r>
          <a:endParaRPr lang="ru-RU" sz="3000" kern="1200" dirty="0"/>
        </a:p>
      </dsp:txBody>
      <dsp:txXfrm>
        <a:off x="1116" y="0"/>
        <a:ext cx="2902148" cy="1252939"/>
      </dsp:txXfrm>
    </dsp:sp>
    <dsp:sp modelId="{58B9E57D-55AB-4202-8E4B-F0B31096FB7E}">
      <dsp:nvSpPr>
        <dsp:cNvPr id="0" name=""/>
        <dsp:cNvSpPr/>
      </dsp:nvSpPr>
      <dsp:spPr>
        <a:xfrm>
          <a:off x="291331" y="1254162"/>
          <a:ext cx="2321718" cy="1259260"/>
        </a:xfrm>
        <a:prstGeom prst="roundRect">
          <a:avLst>
            <a:gd name="adj" fmla="val 10000"/>
          </a:avLst>
        </a:prstGeom>
        <a:solidFill>
          <a:schemeClr val="tx2">
            <a:lumMod val="20000"/>
            <a:lumOff val="8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8575" rIns="38100" bIns="2857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>
              <a:solidFill>
                <a:schemeClr val="tx1"/>
              </a:solidFill>
            </a:rPr>
            <a:t>Деньги и операции с ними.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>
              <a:solidFill>
                <a:schemeClr val="tx1"/>
              </a:solidFill>
            </a:rPr>
            <a:t>Планирование и управление финансами.</a:t>
          </a:r>
          <a:endParaRPr lang="ru-RU" sz="1500" b="1" kern="1200" dirty="0">
            <a:solidFill>
              <a:schemeClr val="tx1"/>
            </a:solidFill>
          </a:endParaRPr>
        </a:p>
      </dsp:txBody>
      <dsp:txXfrm>
        <a:off x="328213" y="1291044"/>
        <a:ext cx="2247954" cy="1185496"/>
      </dsp:txXfrm>
    </dsp:sp>
    <dsp:sp modelId="{9DEA6D9D-1E57-4CB8-9ED8-512FB8E34285}">
      <dsp:nvSpPr>
        <dsp:cNvPr id="0" name=""/>
        <dsp:cNvSpPr/>
      </dsp:nvSpPr>
      <dsp:spPr>
        <a:xfrm>
          <a:off x="291331" y="2707156"/>
          <a:ext cx="2321718" cy="1259260"/>
        </a:xfrm>
        <a:prstGeom prst="roundRect">
          <a:avLst>
            <a:gd name="adj" fmla="val 10000"/>
          </a:avLst>
        </a:prstGeom>
        <a:solidFill>
          <a:schemeClr val="tx2">
            <a:lumMod val="20000"/>
            <a:lumOff val="8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8575" rIns="38100" bIns="2857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>
              <a:solidFill>
                <a:schemeClr val="tx1"/>
              </a:solidFill>
            </a:rPr>
            <a:t>Риски и вознаграждения.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>
              <a:solidFill>
                <a:schemeClr val="tx1"/>
              </a:solidFill>
            </a:rPr>
            <a:t>Финансовая среда.</a:t>
          </a:r>
          <a:endParaRPr lang="ru-RU" sz="1500" b="1" kern="1200" dirty="0">
            <a:solidFill>
              <a:schemeClr val="tx1"/>
            </a:solidFill>
          </a:endParaRPr>
        </a:p>
      </dsp:txBody>
      <dsp:txXfrm>
        <a:off x="328213" y="2744038"/>
        <a:ext cx="2247954" cy="1185496"/>
      </dsp:txXfrm>
    </dsp:sp>
    <dsp:sp modelId="{8D75B01C-F1E7-4934-9CF9-94AB6809B14F}">
      <dsp:nvSpPr>
        <dsp:cNvPr id="0" name=""/>
        <dsp:cNvSpPr/>
      </dsp:nvSpPr>
      <dsp:spPr>
        <a:xfrm>
          <a:off x="3120925" y="0"/>
          <a:ext cx="2902148" cy="4176464"/>
        </a:xfrm>
        <a:prstGeom prst="roundRect">
          <a:avLst>
            <a:gd name="adj" fmla="val 10000"/>
          </a:avLst>
        </a:prstGeom>
        <a:solidFill>
          <a:schemeClr val="accent3">
            <a:lumMod val="40000"/>
            <a:lumOff val="6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 smtClean="0"/>
            <a:t>Познавательная деятельность</a:t>
          </a:r>
          <a:endParaRPr lang="ru-RU" sz="3000" kern="1200" dirty="0"/>
        </a:p>
      </dsp:txBody>
      <dsp:txXfrm>
        <a:off x="3120925" y="0"/>
        <a:ext cx="2902148" cy="1252939"/>
      </dsp:txXfrm>
    </dsp:sp>
    <dsp:sp modelId="{DE2B1780-820C-458C-8BAB-E0E7E56E8938}">
      <dsp:nvSpPr>
        <dsp:cNvPr id="0" name=""/>
        <dsp:cNvSpPr/>
      </dsp:nvSpPr>
      <dsp:spPr>
        <a:xfrm>
          <a:off x="3411140" y="1254162"/>
          <a:ext cx="2321718" cy="1259260"/>
        </a:xfrm>
        <a:prstGeom prst="roundRect">
          <a:avLst>
            <a:gd name="adj" fmla="val 10000"/>
          </a:avLst>
        </a:prstGeom>
        <a:solidFill>
          <a:schemeClr val="tx2">
            <a:lumMod val="20000"/>
            <a:lumOff val="8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8575" rIns="38100" bIns="2857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>
              <a:solidFill>
                <a:schemeClr val="tx1"/>
              </a:solidFill>
            </a:rPr>
            <a:t>Выявление финансовой информации.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>
              <a:solidFill>
                <a:schemeClr val="tx1"/>
              </a:solidFill>
            </a:rPr>
            <a:t>Анализ информации в финансовом контексте.</a:t>
          </a:r>
          <a:endParaRPr lang="ru-RU" sz="1500" b="1" kern="1200" dirty="0">
            <a:solidFill>
              <a:schemeClr val="tx1"/>
            </a:solidFill>
          </a:endParaRPr>
        </a:p>
      </dsp:txBody>
      <dsp:txXfrm>
        <a:off x="3448022" y="1291044"/>
        <a:ext cx="2247954" cy="1185496"/>
      </dsp:txXfrm>
    </dsp:sp>
    <dsp:sp modelId="{554AE0ED-9867-4AF6-9BB3-41F608290A0B}">
      <dsp:nvSpPr>
        <dsp:cNvPr id="0" name=""/>
        <dsp:cNvSpPr/>
      </dsp:nvSpPr>
      <dsp:spPr>
        <a:xfrm>
          <a:off x="3411140" y="2707156"/>
          <a:ext cx="2321718" cy="1259260"/>
        </a:xfrm>
        <a:prstGeom prst="roundRect">
          <a:avLst>
            <a:gd name="adj" fmla="val 10000"/>
          </a:avLst>
        </a:prstGeom>
        <a:solidFill>
          <a:schemeClr val="tx2">
            <a:lumMod val="20000"/>
            <a:lumOff val="8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8575" rIns="38100" bIns="2857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>
              <a:solidFill>
                <a:schemeClr val="tx1"/>
              </a:solidFill>
            </a:rPr>
            <a:t>Оценка финансовых проблем.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>
              <a:solidFill>
                <a:schemeClr val="tx1"/>
              </a:solidFill>
            </a:rPr>
            <a:t>Применение финансовых знаний и понимания. </a:t>
          </a:r>
          <a:endParaRPr lang="ru-RU" sz="1500" b="1" kern="1200" dirty="0">
            <a:solidFill>
              <a:schemeClr val="tx1"/>
            </a:solidFill>
          </a:endParaRPr>
        </a:p>
      </dsp:txBody>
      <dsp:txXfrm>
        <a:off x="3448022" y="2744038"/>
        <a:ext cx="2247954" cy="1185496"/>
      </dsp:txXfrm>
    </dsp:sp>
    <dsp:sp modelId="{3D82171C-94A2-4333-AB48-4EDB56B9FE74}">
      <dsp:nvSpPr>
        <dsp:cNvPr id="0" name=""/>
        <dsp:cNvSpPr/>
      </dsp:nvSpPr>
      <dsp:spPr>
        <a:xfrm>
          <a:off x="6240735" y="0"/>
          <a:ext cx="2902148" cy="4176464"/>
        </a:xfrm>
        <a:prstGeom prst="roundRect">
          <a:avLst>
            <a:gd name="adj" fmla="val 10000"/>
          </a:avLst>
        </a:prstGeom>
        <a:solidFill>
          <a:schemeClr val="accent3">
            <a:lumMod val="40000"/>
            <a:lumOff val="6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 smtClean="0"/>
            <a:t>Контекст</a:t>
          </a:r>
          <a:endParaRPr lang="ru-RU" sz="3000" kern="1200" dirty="0"/>
        </a:p>
      </dsp:txBody>
      <dsp:txXfrm>
        <a:off x="6240735" y="0"/>
        <a:ext cx="2902148" cy="1252939"/>
      </dsp:txXfrm>
    </dsp:sp>
    <dsp:sp modelId="{4A19CC8F-FDB9-4A02-B784-DA86F2BE1F5D}">
      <dsp:nvSpPr>
        <dsp:cNvPr id="0" name=""/>
        <dsp:cNvSpPr/>
      </dsp:nvSpPr>
      <dsp:spPr>
        <a:xfrm>
          <a:off x="6530950" y="1254162"/>
          <a:ext cx="2321718" cy="1259260"/>
        </a:xfrm>
        <a:prstGeom prst="roundRect">
          <a:avLst>
            <a:gd name="adj" fmla="val 10000"/>
          </a:avLst>
        </a:prstGeom>
        <a:solidFill>
          <a:schemeClr val="tx2">
            <a:lumMod val="20000"/>
            <a:lumOff val="8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8575" rIns="38100" bIns="2857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>
              <a:solidFill>
                <a:schemeClr val="tx1"/>
              </a:solidFill>
            </a:rPr>
            <a:t>Образование и работа.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>
              <a:solidFill>
                <a:schemeClr val="tx1"/>
              </a:solidFill>
            </a:rPr>
            <a:t>Дом и семья.</a:t>
          </a:r>
          <a:endParaRPr lang="ru-RU" sz="1500" b="1" kern="1200" dirty="0">
            <a:solidFill>
              <a:schemeClr val="tx1"/>
            </a:solidFill>
          </a:endParaRPr>
        </a:p>
      </dsp:txBody>
      <dsp:txXfrm>
        <a:off x="6567832" y="1291044"/>
        <a:ext cx="2247954" cy="1185496"/>
      </dsp:txXfrm>
    </dsp:sp>
    <dsp:sp modelId="{74B7E8FA-8E81-4F90-A945-40632CAC6E3B}">
      <dsp:nvSpPr>
        <dsp:cNvPr id="0" name=""/>
        <dsp:cNvSpPr/>
      </dsp:nvSpPr>
      <dsp:spPr>
        <a:xfrm>
          <a:off x="6516207" y="2664296"/>
          <a:ext cx="2321718" cy="1259260"/>
        </a:xfrm>
        <a:prstGeom prst="roundRect">
          <a:avLst>
            <a:gd name="adj" fmla="val 10000"/>
          </a:avLst>
        </a:prstGeom>
        <a:solidFill>
          <a:schemeClr val="tx2">
            <a:lumMod val="20000"/>
            <a:lumOff val="8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8575" rIns="38100" bIns="2857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>
              <a:solidFill>
                <a:schemeClr val="tx1"/>
              </a:solidFill>
            </a:rPr>
            <a:t>Личные траты, досуг, отдых.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>
              <a:solidFill>
                <a:schemeClr val="tx1"/>
              </a:solidFill>
            </a:rPr>
            <a:t>Общество и гражданин</a:t>
          </a:r>
          <a:r>
            <a:rPr lang="ru-RU" sz="1500" kern="1200" dirty="0" smtClean="0"/>
            <a:t>.</a:t>
          </a:r>
          <a:endParaRPr lang="ru-RU" sz="1500" kern="1200" dirty="0"/>
        </a:p>
      </dsp:txBody>
      <dsp:txXfrm>
        <a:off x="6553089" y="2701178"/>
        <a:ext cx="2247954" cy="1185496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F67D2C2-D24F-4D92-9E22-5EC5C22B984B}">
      <dsp:nvSpPr>
        <dsp:cNvPr id="0" name=""/>
        <dsp:cNvSpPr/>
      </dsp:nvSpPr>
      <dsp:spPr>
        <a:xfrm>
          <a:off x="46732" y="81089"/>
          <a:ext cx="2094302" cy="1643363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48681C7-8E13-4A20-9BA2-324E2B072800}">
      <dsp:nvSpPr>
        <dsp:cNvPr id="0" name=""/>
        <dsp:cNvSpPr/>
      </dsp:nvSpPr>
      <dsp:spPr>
        <a:xfrm>
          <a:off x="1211" y="1763278"/>
          <a:ext cx="2552586" cy="309817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</a:rPr>
            <a:t>Навыки</a:t>
          </a:r>
          <a:endParaRPr lang="ru-RU" sz="1800" b="1" kern="1200" dirty="0">
            <a:solidFill>
              <a:schemeClr val="tx1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solidFill>
                <a:schemeClr val="tx1"/>
              </a:solidFill>
            </a:rPr>
            <a:t>Аналитическое, критическое мышление.</a:t>
          </a:r>
          <a:endParaRPr lang="ru-RU" sz="1800" kern="1200" dirty="0">
            <a:solidFill>
              <a:schemeClr val="tx1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solidFill>
                <a:schemeClr val="tx1"/>
              </a:solidFill>
            </a:rPr>
            <a:t>Способность взаимодействовать уважительно и эффективно. </a:t>
          </a:r>
          <a:endParaRPr lang="ru-RU" sz="1800" kern="1200" dirty="0">
            <a:solidFill>
              <a:schemeClr val="tx1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solidFill>
                <a:schemeClr val="tx1"/>
              </a:solidFill>
            </a:rPr>
            <a:t>Сочувствие и гибкость.</a:t>
          </a:r>
          <a:endParaRPr lang="ru-RU" sz="1800" kern="1200" dirty="0">
            <a:solidFill>
              <a:schemeClr val="tx1"/>
            </a:solidFill>
          </a:endParaRPr>
        </a:p>
      </dsp:txBody>
      <dsp:txXfrm>
        <a:off x="75974" y="1838041"/>
        <a:ext cx="2403060" cy="2948653"/>
      </dsp:txXfrm>
    </dsp:sp>
    <dsp:sp modelId="{7DF2B882-B3BA-4D55-AD7D-D6518EC4B9E1}">
      <dsp:nvSpPr>
        <dsp:cNvPr id="0" name=""/>
        <dsp:cNvSpPr/>
      </dsp:nvSpPr>
      <dsp:spPr>
        <a:xfrm rot="257826">
          <a:off x="2433413" y="874146"/>
          <a:ext cx="293616" cy="28061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/>
        </a:p>
      </dsp:txBody>
      <dsp:txXfrm>
        <a:off x="2433531" y="927115"/>
        <a:ext cx="209431" cy="168370"/>
      </dsp:txXfrm>
    </dsp:sp>
    <dsp:sp modelId="{C5F2C950-8825-4173-A5B0-F2D294FDC0A7}">
      <dsp:nvSpPr>
        <dsp:cNvPr id="0" name=""/>
        <dsp:cNvSpPr/>
      </dsp:nvSpPr>
      <dsp:spPr>
        <a:xfrm>
          <a:off x="2977582" y="122802"/>
          <a:ext cx="2160367" cy="2005347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DDAFC26-FAFA-44F6-9881-358AD1B9FCFD}">
      <dsp:nvSpPr>
        <dsp:cNvPr id="0" name=""/>
        <dsp:cNvSpPr/>
      </dsp:nvSpPr>
      <dsp:spPr>
        <a:xfrm>
          <a:off x="2816414" y="2306929"/>
          <a:ext cx="2475929" cy="286862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</a:rPr>
            <a:t>Знание и понимание</a:t>
          </a:r>
          <a:endParaRPr lang="ru-RU" sz="1800" b="1" kern="1200" dirty="0">
            <a:solidFill>
              <a:schemeClr val="tx1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solidFill>
                <a:schemeClr val="tx1"/>
              </a:solidFill>
            </a:rPr>
            <a:t>Осознание и понимание глобальных проблем. </a:t>
          </a:r>
          <a:endParaRPr lang="ru-RU" sz="1800" kern="1200" dirty="0">
            <a:solidFill>
              <a:schemeClr val="tx1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solidFill>
                <a:schemeClr val="tx1"/>
              </a:solidFill>
            </a:rPr>
            <a:t>Осознание межкультурных различий и взаимопонимание. </a:t>
          </a:r>
          <a:r>
            <a:rPr lang="ru-RU" sz="1800" kern="1200" dirty="0" smtClean="0"/>
            <a:t> </a:t>
          </a:r>
          <a:endParaRPr lang="ru-RU" sz="1800" kern="1200" dirty="0"/>
        </a:p>
      </dsp:txBody>
      <dsp:txXfrm>
        <a:off x="2888931" y="2379446"/>
        <a:ext cx="2330895" cy="2723594"/>
      </dsp:txXfrm>
    </dsp:sp>
    <dsp:sp modelId="{9D4037B4-440B-4A39-99FA-B1CA59FBBAA7}">
      <dsp:nvSpPr>
        <dsp:cNvPr id="0" name=""/>
        <dsp:cNvSpPr/>
      </dsp:nvSpPr>
      <dsp:spPr>
        <a:xfrm rot="139180">
          <a:off x="5466822" y="1048915"/>
          <a:ext cx="329278" cy="28061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/>
        </a:p>
      </dsp:txBody>
      <dsp:txXfrm>
        <a:off x="5466856" y="1103334"/>
        <a:ext cx="245093" cy="168370"/>
      </dsp:txXfrm>
    </dsp:sp>
    <dsp:sp modelId="{64BEE3BA-4CEC-45A2-9E47-8E2823FF550D}">
      <dsp:nvSpPr>
        <dsp:cNvPr id="0" name=""/>
        <dsp:cNvSpPr/>
      </dsp:nvSpPr>
      <dsp:spPr>
        <a:xfrm>
          <a:off x="6077972" y="181676"/>
          <a:ext cx="2564358" cy="2155146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6F03F44-EB02-4389-A3D1-4420B5B55834}">
      <dsp:nvSpPr>
        <dsp:cNvPr id="0" name=""/>
        <dsp:cNvSpPr/>
      </dsp:nvSpPr>
      <dsp:spPr>
        <a:xfrm>
          <a:off x="5808523" y="2461817"/>
          <a:ext cx="2832413" cy="232810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>
              <a:solidFill>
                <a:schemeClr val="tx1"/>
              </a:solidFill>
            </a:rPr>
            <a:t>Отношения</a:t>
          </a:r>
          <a:endParaRPr lang="ru-RU" sz="2200" b="1" kern="1200" dirty="0">
            <a:solidFill>
              <a:schemeClr val="tx1"/>
            </a:solidFill>
          </a:endParaRP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700" kern="1200" dirty="0" smtClean="0">
              <a:solidFill>
                <a:schemeClr val="tx1"/>
              </a:solidFill>
            </a:rPr>
            <a:t>Открытость представителям иных культур.</a:t>
          </a:r>
          <a:endParaRPr lang="ru-RU" sz="1700" kern="1200" dirty="0">
            <a:solidFill>
              <a:schemeClr val="tx1"/>
            </a:solidFill>
          </a:endParaRP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700" kern="1200" dirty="0" smtClean="0">
              <a:solidFill>
                <a:schemeClr val="tx1"/>
              </a:solidFill>
            </a:rPr>
            <a:t>Уважение.</a:t>
          </a:r>
          <a:endParaRPr lang="ru-RU" sz="1700" kern="1200" dirty="0">
            <a:solidFill>
              <a:schemeClr val="tx1"/>
            </a:solidFill>
          </a:endParaRP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700" kern="1200" dirty="0" smtClean="0">
              <a:solidFill>
                <a:schemeClr val="tx1"/>
              </a:solidFill>
            </a:rPr>
            <a:t>Широта взглядов.</a:t>
          </a:r>
          <a:endParaRPr lang="ru-RU" sz="1700" kern="1200" dirty="0">
            <a:solidFill>
              <a:schemeClr val="tx1"/>
            </a:solidFill>
          </a:endParaRP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700" kern="1200" dirty="0" smtClean="0">
              <a:solidFill>
                <a:schemeClr val="tx1"/>
              </a:solidFill>
            </a:rPr>
            <a:t>Ответственность. </a:t>
          </a:r>
          <a:endParaRPr lang="ru-RU" sz="1700" kern="1200" dirty="0">
            <a:solidFill>
              <a:schemeClr val="tx1"/>
            </a:solidFill>
          </a:endParaRPr>
        </a:p>
      </dsp:txBody>
      <dsp:txXfrm>
        <a:off x="5876711" y="2530005"/>
        <a:ext cx="2696037" cy="219172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TitlePictureLineup">
  <dgm:title val=""/>
  <dgm:desc val=""/>
  <dgm:catLst>
    <dgm:cat type="picture" pri="18000"/>
    <dgm:cat type="pictureconvert" pri="18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dir/>
    </dgm:varLst>
    <dgm:choose name="Name1">
      <dgm:if name="Name2" func="var" arg="dir" op="equ" val="norm">
        <dgm:alg type="lin">
          <dgm:param type="linDir" val="fromL"/>
          <dgm:param type="fallback" val="1D"/>
          <dgm:param type="horzAlign" val="ctr"/>
          <dgm:param type="vertAlign" val="mid"/>
          <dgm:param type="nodeVertAlign" val="t"/>
        </dgm:alg>
      </dgm:if>
      <dgm:else name="Name3">
        <dgm:alg type="lin">
          <dgm:param type="linDir" val="fromR"/>
          <dgm:param type="fallback" val="1D"/>
          <dgm:param type="horzAlign" val="ctr"/>
          <dgm:param type="vertAlign" val="mid"/>
          <dgm:param type="nodeVertAlign" val="t"/>
        </dgm:alg>
      </dgm:else>
    </dgm:choose>
    <dgm:shape xmlns:r="http://schemas.openxmlformats.org/officeDocument/2006/relationships" r:blip="">
      <dgm:adjLst/>
    </dgm:shape>
    <dgm:constrLst>
      <dgm:constr type="h" for="des" forName="Child" op="equ"/>
      <dgm:constr type="w" for="des" forName="Child" op="equ"/>
      <dgm:constr type="h" for="des" forName="Accent" op="equ"/>
      <dgm:constr type="w" for="des" forName="Accent" op="equ"/>
      <dgm:constr type="primFontSz" for="des" forName="Parent" op="equ"/>
      <dgm:constr type="primFontSz" for="des" forName="Child" op="equ"/>
      <dgm:constr type="w" for="ch" forName="composite" refType="w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05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0.5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 fact="0.1"/>
              <dgm:constr type="l" for="ch" forName="Accent" refType="w" fact="0"/>
              <dgm:constr type="b" for="ch" forName="Accent" refType="h"/>
              <dgm:constr type="w" for="ch" forName="Accent" refType="w" fact="0"/>
              <dgm:constr type="h" for="ch" forName="Accent" refType="h" fact="0.9"/>
              <dgm:constr type="l" for="ch" forName="Image" refType="w" fact="0.05"/>
              <dgm:constr type="t" for="ch" forName="Image" refType="h" fact="0.13"/>
              <dgm:constr type="w" for="ch" forName="Image" refType="w" fact="0.9467"/>
              <dgm:constr type="h" for="ch" forName="Image" refType="h" fact="0.405"/>
              <dgm:constr type="l" for="ch" forName="Child" refType="w" fact="0.05"/>
              <dgm:constr type="t" for="ch" forName="Child" refType="h" fact="0.535"/>
              <dgm:constr type="w" for="ch" forName="Child" refType="w" fact="0.9467"/>
              <dgm:constr type="h" for="ch" forName="Child" refType="h" fact="0.465"/>
            </dgm:constrLst>
          </dgm:if>
          <dgm:else name="Name6">
            <dgm:constrLst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 fact="0.1"/>
              <dgm:constr type="l" for="ch" forName="Accent" refType="w"/>
              <dgm:constr type="b" for="ch" forName="Accent" refType="h"/>
              <dgm:constr type="h" for="ch" forName="Accent" refType="h" fact="0.9"/>
              <dgm:constr type="l" for="ch" forName="Image" refType="w" fact="0"/>
              <dgm:constr type="t" for="ch" forName="Image" refType="h" fact="0.13"/>
              <dgm:constr type="w" for="ch" forName="Image" refType="w" fact="0.9467"/>
              <dgm:constr type="h" for="ch" forName="Image" refType="h" fact="0.405"/>
              <dgm:constr type="l" for="ch" forName="Child" refType="w" fact="0"/>
              <dgm:constr type="t" for="ch" forName="Child" refType="h" fact="0.535"/>
              <dgm:constr type="w" for="ch" forName="Child" refType="w" fact="0.9467"/>
              <dgm:constr type="h" for="ch" forName="Child" refType="h" fact="0.465"/>
            </dgm:constrLst>
          </dgm:else>
        </dgm:choose>
        <dgm:forEach name="Name7" axis="self" ptType="node">
          <dgm:layoutNode name="Accent" styleLbl="alignAcc1">
            <dgm:alg type="sp"/>
            <dgm:shape xmlns:r="http://schemas.openxmlformats.org/officeDocument/2006/relationships" type="line" r:blip="">
              <dgm:adjLst/>
            </dgm:shape>
            <dgm:presOf/>
          </dgm:layoutNode>
          <dgm:layoutNode name="Image">
            <dgm:alg type="sp"/>
            <dgm:shape xmlns:r="http://schemas.openxmlformats.org/officeDocument/2006/relationships" type="rect" r:blip="" blipPhldr="1">
              <dgm:adjLst/>
            </dgm:shape>
            <dgm:presOf/>
          </dgm:layoutNode>
          <dgm:layoutNode name="Child" styleLbl="revTx">
            <dgm:varLst>
              <dgm:bulletEnabled val="1"/>
            </dgm:varLst>
            <dgm:choose name="Name8">
              <dgm:if name="Name9" axis="ch" ptType="node" func="cnt" op="gt" val="1">
                <dgm:choose name="Name10">
                  <dgm:if name="Name11" func="var" arg="dir" op="equ" val="norm">
                    <dgm:alg type="tx">
                      <dgm:param type="shpTxLTRAlignCh" val="l"/>
                      <dgm:param type="shpTxRTLAlignCh" val="r"/>
                      <dgm:param type="txAnchorVert" val="t"/>
                      <dgm:param type="stBulletLvl" val="1"/>
                    </dgm:alg>
                  </dgm:if>
                  <dgm:else name="Name12">
                    <dgm:alg type="tx">
                      <dgm:param type="shpTxLTRAlignCh" val="l"/>
                      <dgm:param type="shpTxRTLAlignCh" val="r"/>
                      <dgm:param type="txAnchorVert" val="t"/>
                      <dgm:param type="stBulletLvl" val="1"/>
                    </dgm:alg>
                  </dgm:else>
                </dgm:choose>
              </dgm:if>
              <dgm:else name="Name13">
                <dgm:choose name="Name14">
                  <dgm:if name="Name15" func="var" arg="dir" op="equ" val="norm">
                    <dgm:alg type="tx">
                      <dgm:param type="shpTxLTRAlignCh" val="l"/>
                      <dgm:param type="shpTxRTLAlignCh" val="r"/>
                      <dgm:param type="txAnchorVert" val="t"/>
                      <dgm:param type="stBulletLvl" val="2"/>
                    </dgm:alg>
                  </dgm:if>
                  <dgm:else name="Name16">
                    <dgm:alg type="tx">
                      <dgm:param type="shpTxLTRAlignCh" val="l"/>
                      <dgm:param type="shpTxRTLAlignCh" val="r"/>
                      <dgm:param type="txAnchorVert" val="t"/>
                      <dgm:param type="stBulletLvl" val="2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2"/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  <dgm:layoutNode name="Parent" styleLbl="alignNode1">
            <dgm:varLst>
              <dgm:bulletEnabled val="1"/>
            </dgm:varLst>
            <dgm:alg type="tx">
              <dgm:param type="shpTxLTRAlignCh" val="ctr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self"/>
            <dgm:constrLst>
              <dgm:constr type="lMarg" refType="primFontSz" fact="0.2"/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forEach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Process10">
  <dgm:title val=""/>
  <dgm:desc val=""/>
  <dgm:catLst>
    <dgm:cat type="process" pri="3000"/>
    <dgm:cat type="picture" pri="30000"/>
    <dgm:cat type="pictureconvert" pri="3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w" for="ch" ptType="sibTrans" refType="w" refFor="ch" refForName="composite" op="equ" fact="0.3333"/>
      <dgm:constr type="primFontSz" for="des" forName="txNode" op="equ" val="65"/>
      <dgm:constr type="primFontSz" for="des" forName="connTx" op="equ" val="55"/>
      <dgm:constr type="primFontSz" for="des" forName="connTx" refType="primFontSz" refFor="des" refForName="txNode" op="lte" fact="0.8"/>
    </dgm:constrLst>
    <dgm:ruleLst/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l" for="ch" forName="imagSh"/>
              <dgm:constr type="w" for="ch" forName="imagSh" refType="w" fact="0.86"/>
              <dgm:constr type="t" for="ch" forName="imagSh"/>
              <dgm:constr type="h" for="ch" forName="imagSh" refType="w" refFor="ch" refForName="imagSh"/>
              <dgm:constr type="l" for="ch" forName="txNode" refType="w" fact="0.14"/>
              <dgm:constr type="w" for="ch" forName="txNode" refType="w" refFor="ch" refForName="imagSh"/>
              <dgm:constr type="t" for="ch" forName="txNode" refType="h" refFor="ch" refForName="imagSh" fact="0.6"/>
              <dgm:constr type="h" for="ch" forName="txNode" refType="h" refFor="ch" refForName="imagSh"/>
            </dgm:constrLst>
          </dgm:if>
          <dgm:else name="Name7">
            <dgm:constrLst>
              <dgm:constr type="l" for="ch" forName="imagSh" refType="w" fact="0.14"/>
              <dgm:constr type="w" for="ch" forName="imagSh" refType="w" fact="0.86"/>
              <dgm:constr type="t" for="ch" forName="imagSh"/>
              <dgm:constr type="h" for="ch" forName="imagSh" refType="w" refFor="ch" refForName="imagSh"/>
              <dgm:constr type="l" for="ch" forName="txNode"/>
              <dgm:constr type="w" for="ch" forName="txNode" refType="w" refFor="ch" refForName="imagSh"/>
              <dgm:constr type="t" for="ch" forName="txNode" refType="h" refFor="ch" refForName="imagSh" fact="0.6"/>
              <dgm:constr type="h" for="ch" forName="txNode" refType="h" refFor="ch" refForName="imagSh"/>
            </dgm:constrLst>
          </dgm:else>
        </dgm:choose>
        <dgm:ruleLst/>
        <dgm:layoutNode name="imagSh" styleLbl="b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x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  <dgm:param type="srcNode" val="imagSh"/>
            <dgm:param type="dstNode" val="imagSh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35"/>
            <dgm:constr type="endPad" refType="connDist" fact="0.3"/>
          </dgm:constrLst>
          <dgm:ruleLst/>
          <dgm:layoutNode name="connTx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26.01.2022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9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504" y="-171400"/>
            <a:ext cx="8856984" cy="1470025"/>
          </a:xfrm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Тема: функциональная грамотность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1340768"/>
            <a:ext cx="8712968" cy="5256584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План выступления</a:t>
            </a:r>
          </a:p>
          <a:p>
            <a:pPr marL="514350" indent="-514350" algn="just">
              <a:buAutoNum type="arabicPeriod"/>
            </a:pPr>
            <a:r>
              <a:rPr lang="ru-RU" dirty="0" smtClean="0">
                <a:solidFill>
                  <a:schemeClr val="tx1"/>
                </a:solidFill>
              </a:rPr>
              <a:t>Общее понятие.</a:t>
            </a:r>
          </a:p>
          <a:p>
            <a:pPr marL="514350" indent="-514350" algn="just">
              <a:buAutoNum type="arabicPeriod"/>
            </a:pPr>
            <a:r>
              <a:rPr lang="ru-RU" dirty="0" smtClean="0">
                <a:solidFill>
                  <a:schemeClr val="tx1"/>
                </a:solidFill>
              </a:rPr>
              <a:t>Структурные компоненты или виды функциональной грамотности. </a:t>
            </a:r>
          </a:p>
          <a:p>
            <a:pPr marL="514350" indent="-514350" algn="just">
              <a:buAutoNum type="arabicPeriod"/>
            </a:pPr>
            <a:r>
              <a:rPr lang="ru-RU" dirty="0" smtClean="0">
                <a:solidFill>
                  <a:schemeClr val="tx1"/>
                </a:solidFill>
              </a:rPr>
              <a:t>Формирование читательской, естественно-научной, математической грамотности на уроках географии и биологии. </a:t>
            </a:r>
          </a:p>
          <a:p>
            <a:pPr marL="514350" indent="-514350" algn="just">
              <a:buAutoNum type="arabicPeriod"/>
            </a:pPr>
            <a:r>
              <a:rPr lang="ru-RU" dirty="0" smtClean="0">
                <a:solidFill>
                  <a:schemeClr val="tx1"/>
                </a:solidFill>
              </a:rPr>
              <a:t>Вывод. 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3960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Естественнонаучная грамотность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908720"/>
            <a:ext cx="8712968" cy="568863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b="1" dirty="0" smtClean="0"/>
              <a:t>	Способность</a:t>
            </a:r>
            <a:r>
              <a:rPr lang="ru-RU" sz="2000" dirty="0" smtClean="0"/>
              <a:t> человека занимать активную гражданскую позицию по вопросам связанными с естественными науками и его готовность интересоваться естественнонаучными идеями.  </a:t>
            </a:r>
          </a:p>
          <a:p>
            <a:pPr marL="0" indent="0" algn="just">
              <a:buNone/>
            </a:pPr>
            <a:r>
              <a:rPr lang="ru-RU" sz="2000" b="1" dirty="0" smtClean="0"/>
              <a:t>Формируемые компетенции: 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000" dirty="0"/>
              <a:t>н</a:t>
            </a:r>
            <a:r>
              <a:rPr lang="ru-RU" sz="2000" dirty="0" smtClean="0"/>
              <a:t>аучно объяснять явление;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000" dirty="0"/>
              <a:t>о</a:t>
            </a:r>
            <a:r>
              <a:rPr lang="ru-RU" sz="2000" dirty="0" smtClean="0"/>
              <a:t>ценивать и планировать научные исследования;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000" dirty="0"/>
              <a:t>н</a:t>
            </a:r>
            <a:r>
              <a:rPr lang="ru-RU" sz="2000" dirty="0" smtClean="0"/>
              <a:t>аучно интерпретировать данные и доказательства.</a:t>
            </a:r>
          </a:p>
          <a:p>
            <a:pPr marL="0" indent="0" algn="just">
              <a:buNone/>
            </a:pPr>
            <a:endParaRPr lang="ru-RU" sz="2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1" r="1391" b="3057"/>
          <a:stretch/>
        </p:blipFill>
        <p:spPr bwMode="auto">
          <a:xfrm>
            <a:off x="1763689" y="3356991"/>
            <a:ext cx="5825832" cy="32571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21426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0301659"/>
              </p:ext>
            </p:extLst>
          </p:nvPr>
        </p:nvGraphicFramePr>
        <p:xfrm>
          <a:off x="107504" y="692696"/>
          <a:ext cx="8928992" cy="54141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248"/>
                <a:gridCol w="2232248"/>
                <a:gridCol w="2232248"/>
                <a:gridCol w="2232248"/>
              </a:tblGrid>
              <a:tr h="933564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</a:rPr>
                        <a:t>Контекст</a:t>
                      </a:r>
                      <a:r>
                        <a:rPr lang="ru-RU" sz="2800" b="1" dirty="0" smtClean="0">
                          <a:solidFill>
                            <a:srgbClr val="FF0000"/>
                          </a:solidFill>
                        </a:rPr>
                        <a:t> </a:t>
                      </a:r>
                      <a:endParaRPr lang="ru-RU" sz="28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Компетенции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Отношение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</a:rPr>
                        <a:t>Знание</a:t>
                      </a: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933564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Личные, местные, национальные и глобальные проблемы как современные,</a:t>
                      </a:r>
                      <a:r>
                        <a:rPr lang="ru-RU" baseline="0" dirty="0" smtClean="0"/>
                        <a:t> так и исторические, которые требуют понимания науки и технологий. </a:t>
                      </a:r>
                      <a:endParaRPr lang="ru-RU" dirty="0"/>
                    </a:p>
                  </a:txBody>
                  <a:tcPr>
                    <a:solidFill>
                      <a:srgbClr val="FBFBB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Способность научно объяснить явление, применить метод естественнонаучного исследования, интерпретировать данные</a:t>
                      </a:r>
                      <a:r>
                        <a:rPr lang="ru-RU" baseline="0" dirty="0" smtClean="0"/>
                        <a:t> и использовать научные доказательства для получения выводов.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Отношение к науке, которое характеризуется интересом к науке и технологиям, пониманием</a:t>
                      </a:r>
                      <a:r>
                        <a:rPr lang="ru-RU" baseline="0" dirty="0" smtClean="0"/>
                        <a:t> ценности научного изучения вопросов, там где это необходимо и осведомленностью о вопросах окружающей среды, а также осознанием важности их решения. </a:t>
                      </a:r>
                      <a:endParaRPr lang="ru-RU" dirty="0"/>
                    </a:p>
                  </a:txBody>
                  <a:tcPr>
                    <a:solidFill>
                      <a:srgbClr val="FBFBB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Понимание основных фактов, идей и теорий, образующих фундамент научного знания. Такое знание включает в себя знание о природе и технологиях, о методах получения научных знаний.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29334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-243408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Финансовая грамотность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548680"/>
            <a:ext cx="8964488" cy="612068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dirty="0" smtClean="0"/>
              <a:t>	включает знание и понимание финансовых терминов, понятий, финансовых рисков,  навыки, мотивацию и уверенность, необходимые для принятия эффективных решений в разнообразных финансовых ситуациях.</a:t>
            </a:r>
          </a:p>
          <a:p>
            <a:pPr marL="0" indent="0" algn="just">
              <a:buNone/>
            </a:pPr>
            <a:r>
              <a:rPr lang="ru-RU" sz="2000" b="1" dirty="0"/>
              <a:t>Цель формирования </a:t>
            </a:r>
            <a:r>
              <a:rPr lang="ru-RU" sz="2000" b="1" dirty="0" smtClean="0"/>
              <a:t>финансовой грамотности: </a:t>
            </a:r>
            <a:r>
              <a:rPr lang="ru-RU" sz="2000" dirty="0" smtClean="0"/>
              <a:t>улучшение финансовой благополучности личности и общества, возможность участия в экономической жизни.</a:t>
            </a:r>
          </a:p>
          <a:p>
            <a:pPr marL="0" indent="0" algn="just">
              <a:buNone/>
            </a:pPr>
            <a:endParaRPr lang="ru-RU" sz="2000" dirty="0" smtClean="0"/>
          </a:p>
          <a:p>
            <a:pPr marL="0" indent="0" algn="just">
              <a:buNone/>
            </a:pPr>
            <a:r>
              <a:rPr lang="ru-RU" sz="2000" dirty="0" smtClean="0"/>
              <a:t>   </a:t>
            </a:r>
            <a:endParaRPr lang="ru-RU" sz="2000" dirty="0"/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2436089222"/>
              </p:ext>
            </p:extLst>
          </p:nvPr>
        </p:nvGraphicFramePr>
        <p:xfrm>
          <a:off x="0" y="2564904"/>
          <a:ext cx="9144000" cy="41764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380354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171400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Глобальные компетенции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764704"/>
            <a:ext cx="8640960" cy="5904656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b="1" dirty="0"/>
              <a:t>Способность человека </a:t>
            </a:r>
            <a:r>
              <a:rPr lang="ru-RU" sz="2000" dirty="0" smtClean="0"/>
              <a:t>критически рассматривать с различных точек зрения проблемы глобального характера и межкультурного взаимодействия; осознавать как культурные, религиозные, политические, расовые и иные различия могут оказывать влияние на восприятие, суждения и взгляды - наши собственные и других людей; вступать в открытое, уважительное и эффективное взаимодействие с другими людьми на основе разделяемого всеми уважения к человеческому достоинству.  </a:t>
            </a:r>
          </a:p>
          <a:p>
            <a:pPr marL="0" indent="0" algn="just">
              <a:buNone/>
            </a:pPr>
            <a:r>
              <a:rPr lang="ru-RU" sz="2000" b="1" dirty="0" smtClean="0"/>
              <a:t>Ценности: </a:t>
            </a:r>
            <a:endParaRPr lang="ru-RU" sz="2000" dirty="0" smtClean="0"/>
          </a:p>
          <a:p>
            <a:pPr algn="just">
              <a:buFont typeface="Wingdings" pitchFamily="2" charset="2"/>
              <a:buChar char="Ø"/>
            </a:pPr>
            <a:r>
              <a:rPr lang="ru-RU" sz="2000" dirty="0"/>
              <a:t>ч</a:t>
            </a:r>
            <a:r>
              <a:rPr lang="ru-RU" sz="2000" dirty="0" smtClean="0"/>
              <a:t>еловеческое достоинство;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000" dirty="0"/>
              <a:t>к</a:t>
            </a:r>
            <a:r>
              <a:rPr lang="ru-RU" sz="2000" dirty="0" smtClean="0"/>
              <a:t>ультурное разнообразие.</a:t>
            </a:r>
          </a:p>
          <a:p>
            <a:pPr marL="0" indent="0" algn="just">
              <a:buNone/>
            </a:pPr>
            <a:endParaRPr lang="ru-RU" sz="2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3088360"/>
            <a:ext cx="4896544" cy="35371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08" t="18074" r="15782" b="20040"/>
          <a:stretch/>
        </p:blipFill>
        <p:spPr bwMode="auto">
          <a:xfrm>
            <a:off x="107504" y="4233632"/>
            <a:ext cx="3776472" cy="22128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24166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57613912"/>
              </p:ext>
            </p:extLst>
          </p:nvPr>
        </p:nvGraphicFramePr>
        <p:xfrm>
          <a:off x="179512" y="116632"/>
          <a:ext cx="8856984" cy="66247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36060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-243408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Вывод: 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692696"/>
            <a:ext cx="8784976" cy="5976664"/>
          </a:xfrm>
        </p:spPr>
        <p:txBody>
          <a:bodyPr/>
          <a:lstStyle/>
          <a:p>
            <a:pPr marL="514350" indent="-514350" algn="just">
              <a:buAutoNum type="arabicPeriod"/>
            </a:pPr>
            <a:r>
              <a:rPr lang="ru-RU" dirty="0" smtClean="0"/>
              <a:t>Знаю и понимаю, что такое функциональная грамотность.</a:t>
            </a:r>
          </a:p>
          <a:p>
            <a:pPr marL="0" indent="0" algn="just">
              <a:buNone/>
            </a:pPr>
            <a:r>
              <a:rPr lang="ru-RU" dirty="0" smtClean="0"/>
              <a:t>2. Создаю условия для формирования читательской, математической и естественнонаучной грамотности. </a:t>
            </a:r>
          </a:p>
          <a:p>
            <a:pPr marL="0" indent="0">
              <a:buNone/>
            </a:pPr>
            <a:r>
              <a:rPr lang="ru-RU" dirty="0" smtClean="0"/>
              <a:t>3. Имею банк заданий для формирования функциональной грамотности.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68616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171400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Задачи на перспективу: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908720"/>
            <a:ext cx="8856984" cy="5832648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ru-RU" dirty="0" smtClean="0"/>
              <a:t>Освоить новые учебные платформы с банком заданий по формированию функциональной грамотности. </a:t>
            </a:r>
          </a:p>
          <a:p>
            <a:pPr marL="514350" indent="-514350">
              <a:buAutoNum type="arabicPeriod"/>
            </a:pPr>
            <a:r>
              <a:rPr lang="ru-RU" dirty="0" smtClean="0"/>
              <a:t>Развития интереса к предмету география, биология, химия через внеурочную деятельность. 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3493918"/>
            <a:ext cx="4320480" cy="3245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10616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8856984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Понятие функциональной </a:t>
            </a:r>
            <a:br>
              <a:rPr lang="ru-RU" dirty="0" smtClean="0">
                <a:solidFill>
                  <a:srgbClr val="C00000"/>
                </a:solidFill>
              </a:rPr>
            </a:br>
            <a:r>
              <a:rPr lang="ru-RU" dirty="0" smtClean="0">
                <a:solidFill>
                  <a:srgbClr val="C00000"/>
                </a:solidFill>
              </a:rPr>
              <a:t>грамотности 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600200"/>
            <a:ext cx="8856984" cy="4997152"/>
          </a:xfrm>
        </p:spPr>
        <p:txBody>
          <a:bodyPr>
            <a:normAutofit fontScale="77500" lnSpcReduction="20000"/>
          </a:bodyPr>
          <a:lstStyle/>
          <a:p>
            <a:pPr marL="0" indent="0" algn="just">
              <a:lnSpc>
                <a:spcPct val="120000"/>
              </a:lnSpc>
              <a:buNone/>
            </a:pPr>
            <a:r>
              <a:rPr lang="ru-RU" b="1" dirty="0"/>
              <a:t>Функциональная грамотность </a:t>
            </a:r>
            <a:r>
              <a:rPr lang="ru-RU" dirty="0"/>
              <a:t>- способность человека вступать </a:t>
            </a:r>
            <a:r>
              <a:rPr lang="ru-RU" dirty="0" smtClean="0"/>
              <a:t>в отношения </a:t>
            </a:r>
            <a:r>
              <a:rPr lang="ru-RU" dirty="0"/>
              <a:t>с внешней средой и максимально быстро адаптироваться </a:t>
            </a:r>
            <a:r>
              <a:rPr lang="ru-RU" dirty="0" smtClean="0"/>
              <a:t>и функционировать </a:t>
            </a:r>
            <a:r>
              <a:rPr lang="ru-RU" dirty="0"/>
              <a:t>в ней. </a:t>
            </a:r>
            <a:endParaRPr lang="ru-RU" dirty="0" smtClean="0"/>
          </a:p>
          <a:p>
            <a:pPr marL="0" indent="0" algn="just">
              <a:lnSpc>
                <a:spcPct val="120000"/>
              </a:lnSpc>
              <a:buNone/>
            </a:pPr>
            <a:r>
              <a:rPr lang="ru-RU" dirty="0"/>
              <a:t>	</a:t>
            </a:r>
            <a:r>
              <a:rPr lang="ru-RU" dirty="0" smtClean="0"/>
              <a:t>В </a:t>
            </a:r>
            <a:r>
              <a:rPr lang="ru-RU" dirty="0"/>
              <a:t>отличие от элементарной грамотности </a:t>
            </a:r>
            <a:r>
              <a:rPr lang="ru-RU" dirty="0" smtClean="0"/>
              <a:t>как способности </a:t>
            </a:r>
            <a:r>
              <a:rPr lang="ru-RU" dirty="0"/>
              <a:t>личности читать, понимать, составлять короткие тексты </a:t>
            </a:r>
            <a:r>
              <a:rPr lang="ru-RU" dirty="0" smtClean="0"/>
              <a:t>и осуществлять </a:t>
            </a:r>
            <a:r>
              <a:rPr lang="ru-RU" dirty="0"/>
              <a:t>простейшие арифметические действия.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ru-RU" dirty="0" smtClean="0"/>
              <a:t>	Функциональная </a:t>
            </a:r>
            <a:r>
              <a:rPr lang="ru-RU" dirty="0"/>
              <a:t>грамотность - это уровень знаний, умений и </a:t>
            </a:r>
            <a:r>
              <a:rPr lang="ru-RU" dirty="0" smtClean="0"/>
              <a:t>навыков, обеспечивающий </a:t>
            </a:r>
            <a:r>
              <a:rPr lang="ru-RU" dirty="0"/>
              <a:t>нормальное функционирование личности в </a:t>
            </a:r>
            <a:r>
              <a:rPr lang="ru-RU" dirty="0" smtClean="0"/>
              <a:t>системе социальных </a:t>
            </a:r>
            <a:r>
              <a:rPr lang="ru-RU" dirty="0"/>
              <a:t>отношений, который считается минимально необходимым </a:t>
            </a:r>
            <a:r>
              <a:rPr lang="ru-RU" dirty="0" smtClean="0"/>
              <a:t>для осуществления </a:t>
            </a:r>
            <a:r>
              <a:rPr lang="ru-RU" dirty="0"/>
              <a:t>жизнедеятельности личности в конкретной </a:t>
            </a:r>
            <a:r>
              <a:rPr lang="ru-RU" dirty="0" smtClean="0"/>
              <a:t>культурной среде.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10668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>
                <a:solidFill>
                  <a:srgbClr val="C00000"/>
                </a:solidFill>
              </a:rPr>
              <a:t>Выпускник школы это …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/>
              <a:t>«Функционально грамотный </a:t>
            </a:r>
            <a:r>
              <a:rPr lang="ru-RU" dirty="0" smtClean="0"/>
              <a:t>человек, </a:t>
            </a:r>
            <a:r>
              <a:rPr lang="ru-RU" dirty="0"/>
              <a:t>который </a:t>
            </a:r>
            <a:r>
              <a:rPr lang="ru-RU" dirty="0" smtClean="0"/>
              <a:t>способен использовать </a:t>
            </a:r>
            <a:r>
              <a:rPr lang="ru-RU" dirty="0"/>
              <a:t>все постоянно приобретаемые </a:t>
            </a:r>
            <a:r>
              <a:rPr lang="ru-RU" dirty="0" smtClean="0"/>
              <a:t>в течение </a:t>
            </a:r>
            <a:r>
              <a:rPr lang="ru-RU" dirty="0"/>
              <a:t>жизни знания, умения и навыки </a:t>
            </a:r>
            <a:r>
              <a:rPr lang="ru-RU" dirty="0" smtClean="0"/>
              <a:t>для решения </a:t>
            </a:r>
            <a:r>
              <a:rPr lang="ru-RU" dirty="0"/>
              <a:t>максимально широкого </a:t>
            </a:r>
            <a:r>
              <a:rPr lang="ru-RU" dirty="0" smtClean="0"/>
              <a:t>диапазона жизненных </a:t>
            </a:r>
            <a:r>
              <a:rPr lang="ru-RU" dirty="0"/>
              <a:t>задач в различных сферах</a:t>
            </a:r>
          </a:p>
          <a:p>
            <a:pPr marL="0" indent="0" algn="ctr">
              <a:buNone/>
            </a:pPr>
            <a:r>
              <a:rPr lang="ru-RU" dirty="0"/>
              <a:t>человеческой деятельности, общения и</a:t>
            </a:r>
          </a:p>
          <a:p>
            <a:pPr marL="0" indent="0" algn="ctr">
              <a:buNone/>
            </a:pPr>
            <a:r>
              <a:rPr lang="ru-RU" dirty="0"/>
              <a:t>социальных отношений»</a:t>
            </a:r>
          </a:p>
        </p:txBody>
      </p:sp>
    </p:spTree>
    <p:extLst>
      <p:ext uri="{BB962C8B-B14F-4D97-AF65-F5344CB8AC3E}">
        <p14:creationId xmlns:p14="http://schemas.microsoft.com/office/powerpoint/2010/main" val="4169084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712968" cy="850106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Функциональная грамотность</a:t>
            </a:r>
            <a:endParaRPr lang="ru-RU" dirty="0">
              <a:solidFill>
                <a:srgbClr val="C00000"/>
              </a:solidFill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95908363"/>
              </p:ext>
            </p:extLst>
          </p:nvPr>
        </p:nvGraphicFramePr>
        <p:xfrm>
          <a:off x="179388" y="981075"/>
          <a:ext cx="8713787" cy="56165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32099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Изменение запроса на качество 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smtClean="0">
                <a:solidFill>
                  <a:srgbClr val="FF0000"/>
                </a:solidFill>
              </a:rPr>
              <a:t>образования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600200"/>
            <a:ext cx="8856984" cy="5141168"/>
          </a:xfrm>
        </p:spPr>
        <p:txBody>
          <a:bodyPr>
            <a:normAutofit/>
          </a:bodyPr>
          <a:lstStyle/>
          <a:p>
            <a:pPr marL="514350" indent="-514350" algn="just">
              <a:buAutoNum type="arabicPeriod"/>
            </a:pPr>
            <a:r>
              <a:rPr lang="ru-RU" sz="3000" dirty="0" smtClean="0"/>
              <a:t>Приоритетной </a:t>
            </a:r>
            <a:r>
              <a:rPr lang="ru-RU" sz="3000" dirty="0"/>
              <a:t>целью </a:t>
            </a:r>
            <a:r>
              <a:rPr lang="ru-RU" sz="3000" dirty="0" smtClean="0"/>
              <a:t>становится формирование функциональной грамотности </a:t>
            </a:r>
            <a:r>
              <a:rPr lang="ru-RU" sz="3000" dirty="0"/>
              <a:t>в системе </a:t>
            </a:r>
            <a:r>
              <a:rPr lang="ru-RU" sz="3000" dirty="0" smtClean="0"/>
              <a:t>общего образования </a:t>
            </a:r>
          </a:p>
          <a:p>
            <a:pPr marL="0" indent="0" algn="just">
              <a:buNone/>
            </a:pPr>
            <a:r>
              <a:rPr lang="ru-RU" sz="3000" dirty="0" smtClean="0"/>
              <a:t>(PISA: математическая, естественнонаучная, читательская …….)</a:t>
            </a:r>
          </a:p>
          <a:p>
            <a:pPr marL="0" indent="0" algn="just">
              <a:buNone/>
            </a:pPr>
            <a:r>
              <a:rPr lang="ru-RU" sz="3000" dirty="0"/>
              <a:t>2. Создание </a:t>
            </a:r>
            <a:r>
              <a:rPr lang="ru-RU" sz="3000" dirty="0" smtClean="0"/>
              <a:t>поддерживающей позитивной </a:t>
            </a:r>
            <a:r>
              <a:rPr lang="ru-RU" sz="3000" dirty="0"/>
              <a:t>образовательной </a:t>
            </a:r>
            <a:r>
              <a:rPr lang="ru-RU" sz="3000" dirty="0" smtClean="0"/>
              <a:t>среды за </a:t>
            </a:r>
            <a:r>
              <a:rPr lang="ru-RU" sz="3000" dirty="0"/>
              <a:t>счет изменения </a:t>
            </a:r>
            <a:r>
              <a:rPr lang="ru-RU" sz="3000" dirty="0" smtClean="0"/>
              <a:t>содержания образовательных </a:t>
            </a:r>
            <a:r>
              <a:rPr lang="ru-RU" sz="3000" dirty="0"/>
              <a:t>программ для более</a:t>
            </a:r>
          </a:p>
          <a:p>
            <a:pPr marL="0" indent="0" algn="just">
              <a:buNone/>
            </a:pPr>
            <a:r>
              <a:rPr lang="ru-RU" sz="3000" dirty="0"/>
              <a:t>полного учета интересов учащихся </a:t>
            </a:r>
            <a:r>
              <a:rPr lang="ru-RU" sz="3000" dirty="0" smtClean="0"/>
              <a:t>и требований </a:t>
            </a:r>
            <a:r>
              <a:rPr lang="ru-RU" sz="3000" dirty="0"/>
              <a:t>XXI </a:t>
            </a:r>
            <a:r>
              <a:rPr lang="ru-RU" sz="3000" dirty="0" smtClean="0"/>
              <a:t>века.</a:t>
            </a:r>
            <a:endParaRPr lang="ru-RU" sz="3000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45441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640960" cy="56207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Виды функциональной грамотности</a:t>
            </a:r>
            <a:endParaRPr lang="ru-RU" dirty="0">
              <a:solidFill>
                <a:srgbClr val="FF0000"/>
              </a:solidFill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51078571"/>
              </p:ext>
            </p:extLst>
          </p:nvPr>
        </p:nvGraphicFramePr>
        <p:xfrm>
          <a:off x="457200" y="908720"/>
          <a:ext cx="8229600" cy="58326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3533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99392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Читательская грамотность 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251520" y="836712"/>
            <a:ext cx="8640960" cy="5616624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dirty="0" smtClean="0"/>
              <a:t>	</a:t>
            </a:r>
            <a:r>
              <a:rPr lang="ru-RU" sz="2000" b="1" dirty="0" smtClean="0"/>
              <a:t>Способность</a:t>
            </a:r>
            <a:r>
              <a:rPr lang="ru-RU" sz="2000" dirty="0" smtClean="0"/>
              <a:t> человека понимать и использовать письменные тексты, размышлять о них и заниматься чтением для того, чтобы достигать своих целей, расширять свои знания и возможности, участвовать в социальной жизни. </a:t>
            </a:r>
            <a:endParaRPr lang="ru-RU" sz="2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50984" y="2212880"/>
            <a:ext cx="3528392" cy="49604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Опора на текст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716016" y="1916832"/>
            <a:ext cx="4248472" cy="792088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Опора на внетекстовое знание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350984" y="3040352"/>
            <a:ext cx="2304256" cy="127444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Найти и извлечь информацию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107504" y="4823384"/>
            <a:ext cx="3014776" cy="127444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Интегрировать и интерпретировать сообщения текста</a:t>
            </a:r>
            <a:endParaRPr lang="ru-RU" b="1" dirty="0">
              <a:solidFill>
                <a:schemeClr val="tx1"/>
              </a:solidFill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>
            <a:off x="1403648" y="2708920"/>
            <a:ext cx="0" cy="3600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>
            <a:stCxn id="7" idx="4"/>
          </p:cNvCxnSpPr>
          <p:nvPr/>
        </p:nvCxnSpPr>
        <p:spPr>
          <a:xfrm>
            <a:off x="1503112" y="4314792"/>
            <a:ext cx="0" cy="4537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Овал 14"/>
          <p:cNvSpPr/>
          <p:nvPr/>
        </p:nvSpPr>
        <p:spPr>
          <a:xfrm>
            <a:off x="5949712" y="3107371"/>
            <a:ext cx="3014776" cy="127444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Осмыслить и оценить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4196524" y="5085184"/>
            <a:ext cx="2304256" cy="127444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Содержание текста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6657904" y="5098864"/>
            <a:ext cx="2304256" cy="127444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Форму текста</a:t>
            </a:r>
            <a:endParaRPr lang="ru-RU" b="1" dirty="0">
              <a:solidFill>
                <a:schemeClr val="tx1"/>
              </a:solidFill>
            </a:endParaRPr>
          </a:p>
        </p:txBody>
      </p:sp>
      <p:cxnSp>
        <p:nvCxnSpPr>
          <p:cNvPr id="22" name="Прямая со стрелкой 21"/>
          <p:cNvCxnSpPr/>
          <p:nvPr/>
        </p:nvCxnSpPr>
        <p:spPr>
          <a:xfrm>
            <a:off x="7457100" y="2737528"/>
            <a:ext cx="0" cy="3314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>
            <a:stCxn id="15" idx="3"/>
          </p:cNvCxnSpPr>
          <p:nvPr/>
        </p:nvCxnSpPr>
        <p:spPr>
          <a:xfrm flipH="1">
            <a:off x="5724128" y="4195174"/>
            <a:ext cx="667088" cy="90369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>
            <a:off x="8028384" y="4314792"/>
            <a:ext cx="235040" cy="842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2850655"/>
            <a:ext cx="2376264" cy="2112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38190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99392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Математическая грамотность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764704"/>
            <a:ext cx="8640960" cy="5904656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dirty="0" smtClean="0"/>
              <a:t>	</a:t>
            </a:r>
            <a:r>
              <a:rPr lang="ru-RU" sz="2000" b="1" dirty="0" smtClean="0"/>
              <a:t>Способность</a:t>
            </a:r>
            <a:r>
              <a:rPr lang="ru-RU" sz="2000" dirty="0" smtClean="0"/>
              <a:t> человека формулировать, применять, и интерпретировать математику в разнообразных контекстах.  </a:t>
            </a:r>
          </a:p>
          <a:p>
            <a:pPr marL="0" indent="0" algn="just">
              <a:buNone/>
            </a:pPr>
            <a:r>
              <a:rPr lang="ru-RU" sz="2000" b="1" dirty="0" smtClean="0"/>
              <a:t>Включает: </a:t>
            </a:r>
          </a:p>
          <a:p>
            <a:pPr marL="457200" indent="-457200" algn="just">
              <a:buAutoNum type="arabicPeriod"/>
            </a:pPr>
            <a:r>
              <a:rPr lang="ru-RU" sz="2000" dirty="0"/>
              <a:t>м</a:t>
            </a:r>
            <a:r>
              <a:rPr lang="ru-RU" sz="2000" dirty="0" smtClean="0"/>
              <a:t>атематические рассуждения;</a:t>
            </a:r>
          </a:p>
          <a:p>
            <a:pPr marL="457200" indent="-457200" algn="just">
              <a:buAutoNum type="arabicPeriod"/>
            </a:pPr>
            <a:r>
              <a:rPr lang="ru-RU" sz="2000" dirty="0"/>
              <a:t>и</a:t>
            </a:r>
            <a:r>
              <a:rPr lang="ru-RU" sz="2000" dirty="0" smtClean="0"/>
              <a:t>спользование математических понятий, процедур, фактов и инструментов;</a:t>
            </a:r>
          </a:p>
          <a:p>
            <a:pPr marL="457200" indent="-457200" algn="just">
              <a:buAutoNum type="arabicPeriod"/>
            </a:pPr>
            <a:r>
              <a:rPr lang="ru-RU" sz="2000" dirty="0"/>
              <a:t>о</a:t>
            </a:r>
            <a:r>
              <a:rPr lang="ru-RU" sz="2000" dirty="0" smtClean="0"/>
              <a:t>писать, объяснить, предсказать явление.</a:t>
            </a:r>
          </a:p>
          <a:p>
            <a:pPr marL="0" indent="0" algn="just">
              <a:buNone/>
            </a:pPr>
            <a:r>
              <a:rPr lang="ru-RU" sz="2000" b="1" dirty="0" smtClean="0"/>
              <a:t>Цель формирования математической грамотности – </a:t>
            </a:r>
            <a:r>
              <a:rPr lang="ru-RU" sz="2000" dirty="0" smtClean="0"/>
              <a:t>помогает людям понять роль математики в мире, высказывать хорошо обоснованные суждения и принимать решения, которые должны принимать конструктивные, активные и размышляющие граждане.</a:t>
            </a:r>
          </a:p>
          <a:p>
            <a:pPr marL="0" indent="0" algn="just">
              <a:buNone/>
            </a:pPr>
            <a:endParaRPr lang="ru-RU" sz="2400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4581128"/>
            <a:ext cx="2764565" cy="2073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4581128"/>
            <a:ext cx="2680689" cy="2073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608520"/>
            <a:ext cx="2902602" cy="20608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91930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24168199"/>
              </p:ext>
            </p:extLst>
          </p:nvPr>
        </p:nvGraphicFramePr>
        <p:xfrm>
          <a:off x="107504" y="188641"/>
          <a:ext cx="8856984" cy="64087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1823791"/>
            <a:ext cx="2736304" cy="31786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80298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306</TotalTime>
  <Words>591</Words>
  <Application>Microsoft Office PowerPoint</Application>
  <PresentationFormat>Экран (4:3)</PresentationFormat>
  <Paragraphs>115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Тема: функциональная грамотность</vt:lpstr>
      <vt:lpstr>Понятие функциональной  грамотности </vt:lpstr>
      <vt:lpstr>Выпускник школы это …</vt:lpstr>
      <vt:lpstr>Функциональная грамотность</vt:lpstr>
      <vt:lpstr>Изменение запроса на качество  образования </vt:lpstr>
      <vt:lpstr>Виды функциональной грамотности</vt:lpstr>
      <vt:lpstr>Читательская грамотность </vt:lpstr>
      <vt:lpstr>Математическая грамотность</vt:lpstr>
      <vt:lpstr>Презентация PowerPoint</vt:lpstr>
      <vt:lpstr>Естественнонаучная грамотность</vt:lpstr>
      <vt:lpstr>Презентация PowerPoint</vt:lpstr>
      <vt:lpstr>Финансовая грамотность</vt:lpstr>
      <vt:lpstr>Глобальные компетенции</vt:lpstr>
      <vt:lpstr>Презентация PowerPoint</vt:lpstr>
      <vt:lpstr>Вывод: </vt:lpstr>
      <vt:lpstr>Задачи на перспективу: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Функциональная грамотность</dc:title>
  <dc:creator>user</dc:creator>
  <cp:lastModifiedBy>user</cp:lastModifiedBy>
  <cp:revision>29</cp:revision>
  <dcterms:created xsi:type="dcterms:W3CDTF">2022-01-22T05:39:54Z</dcterms:created>
  <dcterms:modified xsi:type="dcterms:W3CDTF">2022-01-26T14:16:03Z</dcterms:modified>
</cp:coreProperties>
</file>