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92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674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39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278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61997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33915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9897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96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435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670330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00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DBEC7A1-5F42-4922-9511-420A9CA4CFF4}" type="datetimeFigureOut">
              <a:rPr lang="ru-RU" smtClean="0"/>
              <a:t>20.12.2023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BC7D9BB-716B-4F15-BD3F-4F7AF999D6D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2050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3.wdp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90411" y="731521"/>
            <a:ext cx="3728990" cy="122024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Cooper Black" panose="0208090404030B020404" pitchFamily="18" charset="0"/>
              </a:rPr>
              <a:t>English with </a:t>
            </a:r>
            <a:r>
              <a:rPr lang="en-US" sz="3200" dirty="0" err="1">
                <a:latin typeface="Cooper Black" panose="0208090404030B020404" pitchFamily="18" charset="0"/>
              </a:rPr>
              <a:t>gogo</a:t>
            </a:r>
            <a:r>
              <a:rPr lang="en-US" sz="3200" dirty="0">
                <a:latin typeface="Cooper Black" panose="0208090404030B020404" pitchFamily="18" charset="0"/>
              </a:rPr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88" b="97216" l="792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422" y="0"/>
            <a:ext cx="3412618" cy="340812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7" b="99682" l="9360" r="8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142" y="2440497"/>
            <a:ext cx="3774249" cy="46059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135" b="100000" l="15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936" y="2882393"/>
            <a:ext cx="3745104" cy="455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77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is - Hello Super Simple Songs-tVlcKp3bWH8-1080pp-170004155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0950" y="500063"/>
            <a:ext cx="10179050" cy="5726112"/>
          </a:xfrm>
        </p:spPr>
      </p:pic>
    </p:spTree>
    <p:extLst>
      <p:ext uri="{BB962C8B-B14F-4D97-AF65-F5344CB8AC3E}">
        <p14:creationId xmlns:p14="http://schemas.microsoft.com/office/powerpoint/2010/main" val="113739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421" y="210367"/>
            <a:ext cx="10178322" cy="1492132"/>
          </a:xfrm>
        </p:spPr>
        <p:txBody>
          <a:bodyPr/>
          <a:lstStyle/>
          <a:p>
            <a:r>
              <a:rPr lang="en-US" dirty="0"/>
              <a:t>I    you   he   she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371" y="342154"/>
            <a:ext cx="3077629" cy="3064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35" b="100000" l="15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302" y="503629"/>
            <a:ext cx="2436360" cy="29602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37" b="99682" l="9360" r="8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31" y="1435270"/>
            <a:ext cx="2708729" cy="33056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545" y="3406880"/>
            <a:ext cx="2622579" cy="27577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926" y="3528124"/>
            <a:ext cx="2207724" cy="2752424"/>
          </a:xfrm>
          <a:prstGeom prst="rect">
            <a:avLst/>
          </a:prstGeom>
        </p:spPr>
      </p:pic>
      <p:pic>
        <p:nvPicPr>
          <p:cNvPr id="9" name="Объект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452" y="3406880"/>
            <a:ext cx="2123168" cy="311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5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32461"/>
          </a:xfrm>
        </p:spPr>
        <p:txBody>
          <a:bodyPr/>
          <a:lstStyle/>
          <a:p>
            <a:r>
              <a:rPr lang="en-US" dirty="0" smtClean="0"/>
              <a:t>I CAN….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70" y="1410789"/>
            <a:ext cx="9718764" cy="4947909"/>
          </a:xfrm>
        </p:spPr>
      </p:pic>
    </p:spTree>
    <p:extLst>
      <p:ext uri="{BB962C8B-B14F-4D97-AF65-F5344CB8AC3E}">
        <p14:creationId xmlns:p14="http://schemas.microsoft.com/office/powerpoint/2010/main" val="1089373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HAVE A BREAK</a:t>
            </a:r>
            <a:endParaRPr lang="ru-RU" dirty="0"/>
          </a:p>
        </p:txBody>
      </p:sp>
      <p:pic>
        <p:nvPicPr>
          <p:cNvPr id="4" name="Физминутка на английск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22674" y="1219891"/>
            <a:ext cx="9522822" cy="535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69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37</TotalTime>
  <Words>14</Words>
  <Application>Microsoft Office PowerPoint</Application>
  <PresentationFormat>Широкоэкранный</PresentationFormat>
  <Paragraphs>4</Paragraphs>
  <Slides>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Cooper Black</vt:lpstr>
      <vt:lpstr>Corbel</vt:lpstr>
      <vt:lpstr>Gill Sans MT</vt:lpstr>
      <vt:lpstr>Impact</vt:lpstr>
      <vt:lpstr>Badge</vt:lpstr>
      <vt:lpstr>Презентация PowerPoint</vt:lpstr>
      <vt:lpstr>Презентация PowerPoint</vt:lpstr>
      <vt:lpstr>I    you   he   she</vt:lpstr>
      <vt:lpstr>I CAN….</vt:lpstr>
      <vt:lpstr>LET’S HAVE A BREAK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***</dc:creator>
  <cp:lastModifiedBy>***</cp:lastModifiedBy>
  <cp:revision>3</cp:revision>
  <dcterms:created xsi:type="dcterms:W3CDTF">2023-12-20T03:34:35Z</dcterms:created>
  <dcterms:modified xsi:type="dcterms:W3CDTF">2023-12-20T04:12:19Z</dcterms:modified>
</cp:coreProperties>
</file>