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Rg st="1" end="7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35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DB35D4-77E9-45D0-8CE3-F9C0BC021937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24EA93-5A71-4C43-9F2F-8E74D83416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992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Эта цитата из книги «Русские</a:t>
            </a:r>
            <a:r>
              <a:rPr lang="ru-RU" baseline="0" dirty="0" smtClean="0"/>
              <a:t> народные игры и их классификация» </a:t>
            </a:r>
            <a:r>
              <a:rPr lang="ru-RU" baseline="0" dirty="0" err="1" smtClean="0"/>
              <a:t>А.А.Таран</a:t>
            </a:r>
            <a:r>
              <a:rPr lang="ru-RU" baseline="0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4EA93-5A71-4C43-9F2F-8E74D83416E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762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«Рыбки» не должны разрывать</a:t>
            </a:r>
            <a:r>
              <a:rPr lang="ru-RU" baseline="0" dirty="0" smtClean="0"/>
              <a:t> </a:t>
            </a:r>
            <a:r>
              <a:rPr lang="ru-RU" dirty="0" smtClean="0"/>
              <a:t>«невод». Пойманная</a:t>
            </a:r>
            <a:r>
              <a:rPr lang="ru-RU" baseline="0" dirty="0" smtClean="0"/>
              <a:t> «рыбка» становится частью «невода».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4EA93-5A71-4C43-9F2F-8E74D83416E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4418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Фельдмаршал Суворов об этой увлекательной и полезной игре сказал</a:t>
            </a:r>
            <a:r>
              <a:rPr lang="ru-RU" baseline="0" dirty="0" smtClean="0"/>
              <a:t>: «</a:t>
            </a:r>
            <a:r>
              <a:rPr lang="ru-RU" dirty="0" smtClean="0"/>
              <a:t>Игра в городки-развивает</a:t>
            </a:r>
            <a:r>
              <a:rPr lang="ru-RU" baseline="0" dirty="0" smtClean="0"/>
              <a:t> глазомер, быстроту, натиск.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4EA93-5A71-4C43-9F2F-8E74D83416E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623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«Лиса» ловит «уток» обязательно прыгая на одной ноге. «Утки» не должны выбегать</a:t>
            </a:r>
            <a:r>
              <a:rPr lang="ru-RU" baseline="0" dirty="0" smtClean="0"/>
              <a:t> за отмеченные линии.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4EA93-5A71-4C43-9F2F-8E74D83416E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294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4898" y="-99827"/>
            <a:ext cx="9144000" cy="6858000"/>
          </a:xfrm>
          <a:prstGeom prst="rect">
            <a:avLst/>
          </a:prstGeom>
          <a:blipFill dpi="0" rotWithShape="1">
            <a:blip r:embed="rId2">
              <a:alphaModFix amt="81000"/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899592" y="260648"/>
            <a:ext cx="6048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Презентация  урока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1296002"/>
            <a:ext cx="26068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/>
              <a:t>н</a:t>
            </a:r>
            <a:r>
              <a:rPr lang="ru-RU" sz="4000" dirty="0" smtClean="0"/>
              <a:t>а </a:t>
            </a:r>
            <a:r>
              <a:rPr lang="ru-RU" sz="4000" smtClean="0"/>
              <a:t>тему</a:t>
            </a:r>
            <a:r>
              <a:rPr lang="ru-RU" smtClean="0"/>
              <a:t>: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2618527"/>
            <a:ext cx="7776864" cy="769441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</a:t>
            </a:r>
            <a:r>
              <a:rPr lang="ru-RU" sz="4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Русские народные игры</a:t>
            </a:r>
            <a:r>
              <a:rPr lang="ru-RU" sz="4400" dirty="0" smtClean="0"/>
              <a:t>»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3258726" y="4885984"/>
            <a:ext cx="5038559" cy="646331"/>
          </a:xfrm>
          <a:prstGeom prst="rect">
            <a:avLst/>
          </a:prstGeom>
          <a:blipFill dpi="0" rotWithShape="1">
            <a:blip r:embed="rId2">
              <a:alphaModFix amt="33000"/>
            </a:blip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r>
              <a:rPr lang="ru-RU" dirty="0" smtClean="0"/>
              <a:t>Составила: </a:t>
            </a:r>
            <a:r>
              <a:rPr lang="ru-RU" dirty="0" err="1" smtClean="0"/>
              <a:t>Якупова</a:t>
            </a:r>
            <a:r>
              <a:rPr lang="ru-RU" dirty="0" smtClean="0"/>
              <a:t> Марина Петровна,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97416" y="5473100"/>
            <a:ext cx="5184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физической культуры,</a:t>
            </a:r>
          </a:p>
          <a:p>
            <a:r>
              <a:rPr lang="ru-RU" dirty="0" smtClean="0"/>
              <a:t>ГБОУ СОШ №243 Адмиралтейского </a:t>
            </a:r>
          </a:p>
          <a:p>
            <a:r>
              <a:rPr lang="ru-RU" dirty="0"/>
              <a:t>р</a:t>
            </a:r>
            <a:r>
              <a:rPr lang="ru-RU" dirty="0" smtClean="0"/>
              <a:t>айона Санкт- Петербурга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315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8"/>
            <a:ext cx="2880320" cy="177168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451633"/>
            <a:ext cx="3312368" cy="20017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32656"/>
            <a:ext cx="3456384" cy="16996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569378"/>
            <a:ext cx="2592288" cy="18839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39552" y="2204864"/>
            <a:ext cx="84170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«ИГРЫ издавна служили средством самопознания, здесь проявляли свои </a:t>
            </a:r>
          </a:p>
          <a:p>
            <a:r>
              <a:rPr lang="ru-RU" sz="2800" dirty="0" smtClean="0"/>
              <a:t>лучшие качества: доброту, благородство,</a:t>
            </a:r>
          </a:p>
          <a:p>
            <a:r>
              <a:rPr lang="ru-RU" sz="2800" dirty="0"/>
              <a:t>в</a:t>
            </a:r>
            <a:r>
              <a:rPr lang="ru-RU" sz="2800" dirty="0" smtClean="0"/>
              <a:t>заимовыручку, самопожертвование ради других…»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88614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249" y="2043912"/>
            <a:ext cx="6079071" cy="4447400"/>
          </a:xfrm>
          <a:prstGeom prst="roundRect">
            <a:avLst>
              <a:gd name="adj" fmla="val 138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635414" y="289585"/>
            <a:ext cx="7920880" cy="175432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ОБЩЕРАЗВИВАЮЩИЕ УПРАЖНЕНИЯ </a:t>
            </a:r>
          </a:p>
          <a:p>
            <a:pPr algn="ctr"/>
            <a:r>
              <a:rPr lang="ru-RU" sz="3600" dirty="0" smtClean="0"/>
              <a:t> типа зарядки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78205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1599517" cy="1578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bg1">
                <a:lumMod val="9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3" y="3573016"/>
            <a:ext cx="4464495" cy="29523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bg1">
                <a:lumMod val="85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148064" y="332656"/>
            <a:ext cx="3168352" cy="7694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«</a:t>
            </a:r>
            <a:r>
              <a:rPr lang="ru-RU" sz="4400" dirty="0" smtClean="0"/>
              <a:t>НЕВОД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1878341"/>
            <a:ext cx="85053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Двое игроков берутся за руки, образуя «невод».</a:t>
            </a:r>
          </a:p>
          <a:p>
            <a:r>
              <a:rPr lang="ru-RU" sz="2400" dirty="0" smtClean="0"/>
              <a:t>Их задача-поймать «плавающих» «рыб», </a:t>
            </a:r>
          </a:p>
          <a:p>
            <a:r>
              <a:rPr lang="ru-RU" sz="2400" dirty="0" smtClean="0"/>
              <a:t>то есть игроков.</a:t>
            </a:r>
          </a:p>
          <a:p>
            <a:r>
              <a:rPr lang="ru-RU" sz="2400" dirty="0" smtClean="0"/>
              <a:t> Задача «рыб»-не попасться в «невод». </a:t>
            </a:r>
          </a:p>
          <a:p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4079684"/>
            <a:ext cx="38884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Заканчивается игра, </a:t>
            </a:r>
          </a:p>
          <a:p>
            <a:r>
              <a:rPr lang="ru-RU" sz="2400" dirty="0"/>
              <a:t>к</a:t>
            </a:r>
            <a:r>
              <a:rPr lang="ru-RU" sz="2400" dirty="0" smtClean="0"/>
              <a:t>огда останется одна самая проворная  «рыбка».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95232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29478"/>
            <a:ext cx="1495425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79512" y="297522"/>
            <a:ext cx="7128793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«ГОРОДОШНЫЙ  СПОРТ»</a:t>
            </a:r>
            <a:endParaRPr lang="ru-RU" sz="3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35" y="1334388"/>
            <a:ext cx="2216059" cy="161019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814" y="4581128"/>
            <a:ext cx="3329157" cy="19060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35" y="4581128"/>
            <a:ext cx="2895874" cy="19060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771800" y="1051757"/>
            <a:ext cx="501025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квадрате- «городе» выстроена одна фигура, состоящая из 5 городков. Задача    каждой команды- выбить деревянной битой фигуры за линии города с расстояния 5 метров . Каждый игрок команды выполняет по 2 броска.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3256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11" y="502279"/>
            <a:ext cx="3619649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177" y="3773016"/>
            <a:ext cx="4364404" cy="27363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004048" y="366972"/>
            <a:ext cx="3168352" cy="132343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«ХРОМАЯ  ЛИСА»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4788024" y="1690411"/>
            <a:ext cx="5040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Один игрок выбирается</a:t>
            </a:r>
          </a:p>
          <a:p>
            <a:r>
              <a:rPr lang="ru-RU" sz="2400" dirty="0" smtClean="0"/>
              <a:t> на роль «хромой лисы». </a:t>
            </a:r>
          </a:p>
          <a:p>
            <a:r>
              <a:rPr lang="ru-RU" sz="2400" dirty="0" smtClean="0"/>
              <a:t>Остальные- «утки». </a:t>
            </a:r>
          </a:p>
          <a:p>
            <a:r>
              <a:rPr lang="ru-RU" sz="2400" dirty="0" smtClean="0"/>
              <a:t>По сигналу</a:t>
            </a:r>
          </a:p>
          <a:p>
            <a:r>
              <a:rPr lang="ru-RU" sz="2400" dirty="0" smtClean="0"/>
              <a:t>«утки» разбегаются, 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82067" y="3551453"/>
            <a:ext cx="39604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а «лиса» </a:t>
            </a:r>
            <a:r>
              <a:rPr lang="ru-RU" sz="2400" dirty="0" smtClean="0"/>
              <a:t>скачет на одной ноге и </a:t>
            </a:r>
          </a:p>
          <a:p>
            <a:r>
              <a:rPr lang="ru-RU" sz="2400" dirty="0"/>
              <a:t>с</a:t>
            </a:r>
            <a:r>
              <a:rPr lang="ru-RU" sz="2400" dirty="0" smtClean="0"/>
              <a:t>тарается запятнать одного из игроков. Когда игрок пойман, «утка» и «лиса»   меняются ролями.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284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04664"/>
            <a:ext cx="7992888" cy="15696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Спасибо за урок. </a:t>
            </a:r>
          </a:p>
          <a:p>
            <a:r>
              <a:rPr lang="ru-RU" sz="3200" dirty="0" smtClean="0"/>
              <a:t>Домашнее  задание:</a:t>
            </a:r>
          </a:p>
          <a:p>
            <a:r>
              <a:rPr lang="ru-RU" sz="3200" dirty="0" smtClean="0"/>
              <a:t>Подобрать русскую народную игру.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486" y="2347843"/>
            <a:ext cx="5883052" cy="4104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233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Другая 1">
      <a:majorFont>
        <a:latin typeface="Book Antiqua"/>
        <a:ea typeface=""/>
        <a:cs typeface=""/>
      </a:majorFont>
      <a:minorFont>
        <a:latin typeface="Segoe Print"/>
        <a:ea typeface=""/>
        <a:cs typeface="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283</TotalTime>
  <Words>290</Words>
  <Application>Microsoft Office PowerPoint</Application>
  <PresentationFormat>Экран (4:3)</PresentationFormat>
  <Paragraphs>40</Paragraphs>
  <Slides>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Аптека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Grp9</dc:creator>
  <cp:lastModifiedBy>Марина</cp:lastModifiedBy>
  <cp:revision>58</cp:revision>
  <dcterms:created xsi:type="dcterms:W3CDTF">2014-03-25T07:17:47Z</dcterms:created>
  <dcterms:modified xsi:type="dcterms:W3CDTF">2018-12-17T19:19:13Z</dcterms:modified>
</cp:coreProperties>
</file>