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3" r:id="rId3"/>
    <p:sldId id="257" r:id="rId4"/>
    <p:sldId id="276" r:id="rId5"/>
    <p:sldId id="260" r:id="rId6"/>
    <p:sldId id="261" r:id="rId7"/>
    <p:sldId id="262" r:id="rId8"/>
    <p:sldId id="263" r:id="rId9"/>
    <p:sldId id="277" r:id="rId10"/>
    <p:sldId id="279" r:id="rId11"/>
    <p:sldId id="278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5151"/>
    <a:srgbClr val="954A6F"/>
    <a:srgbClr val="5E302D"/>
    <a:srgbClr val="67374A"/>
    <a:srgbClr val="DEA395"/>
    <a:srgbClr val="AF5885"/>
    <a:srgbClr val="721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E2C7F8-CF33-4C42-91BF-290DC42B9D85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E6B57-250C-4EDF-BA21-D36FABA696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95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829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136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067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395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297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2E6B57-250C-4EDF-BA21-D36FABA6966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8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79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6981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62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34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111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48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292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723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024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126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2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6196D-E383-49F8-9164-7B85AC00FE69}" type="datetimeFigureOut">
              <a:rPr lang="ru-RU" smtClean="0"/>
              <a:t>01.12.2023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6FDFC-A00A-466B-B0C0-0083AED9ED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514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29202" y="2824967"/>
            <a:ext cx="6208906" cy="3490958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i="1" dirty="0" smtClean="0">
                <a:solidFill>
                  <a:srgbClr val="5E302D"/>
                </a:solidFill>
                <a:latin typeface="Arial Black" panose="020B0A04020102020204" pitchFamily="34" charset="0"/>
              </a:rPr>
              <a:t>Подготовил: </a:t>
            </a:r>
          </a:p>
          <a:p>
            <a:pPr algn="r">
              <a:lnSpc>
                <a:spcPct val="100000"/>
              </a:lnSpc>
            </a:pPr>
            <a:r>
              <a:rPr lang="ru-RU" i="1" dirty="0" smtClean="0">
                <a:solidFill>
                  <a:srgbClr val="5E302D"/>
                </a:solidFill>
                <a:latin typeface="Arial Black" panose="020B0A04020102020204" pitchFamily="34" charset="0"/>
              </a:rPr>
              <a:t>Преподаватель специальных дисциплин </a:t>
            </a:r>
          </a:p>
          <a:p>
            <a:pPr algn="r">
              <a:lnSpc>
                <a:spcPct val="100000"/>
              </a:lnSpc>
            </a:pPr>
            <a:r>
              <a:rPr lang="ru-RU" i="1" dirty="0" smtClean="0">
                <a:solidFill>
                  <a:srgbClr val="5E302D"/>
                </a:solidFill>
                <a:latin typeface="Arial Black" panose="020B0A04020102020204" pitchFamily="34" charset="0"/>
              </a:rPr>
              <a:t>Калиновского филиала «ДПТ» </a:t>
            </a:r>
          </a:p>
          <a:p>
            <a:pPr algn="r">
              <a:lnSpc>
                <a:spcPct val="100000"/>
              </a:lnSpc>
            </a:pPr>
            <a:r>
              <a:rPr lang="ru-RU" i="1" dirty="0" smtClean="0">
                <a:solidFill>
                  <a:srgbClr val="5E302D"/>
                </a:solidFill>
                <a:latin typeface="Arial Black" panose="020B0A04020102020204" pitchFamily="34" charset="0"/>
              </a:rPr>
              <a:t>Халилова Наталья Сергеевна </a:t>
            </a:r>
            <a:endParaRPr lang="ru-RU" i="1" dirty="0">
              <a:solidFill>
                <a:srgbClr val="5E302D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41" y="755415"/>
            <a:ext cx="12232448" cy="86246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Внеклассное  мероприятие</a:t>
            </a:r>
            <a:endParaRPr lang="ru-RU" sz="44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4104" name="Picture 8" descr="https://kartinkin.net/uploads/posts/2021-01/1610222213_15-p-fon-dlya-logotipa-salona-krasoti-28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3311"/>
                    </a14:imgEffect>
                    <a14:imgEffect>
                      <a14:saturation sat="2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875"/>
            <a:ext cx="7594383" cy="5240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445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18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u.9111s.ru/uploads/202011/29/a1a778d0dbd6256cfca50e9297006ec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39276" y="1521547"/>
            <a:ext cx="3206643" cy="388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5644180" y="793765"/>
            <a:ext cx="5181600" cy="68248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Александрийский театр</a:t>
            </a:r>
            <a:endParaRPr lang="ru-RU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44" name="Picture 4" descr="https://static.tildacdn.com/tild3433-3161-4633-b738-626537656666/Alexander_Theatre_S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204" y="2033567"/>
            <a:ext cx="5543551" cy="322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7"/>
          <p:cNvSpPr txBox="1">
            <a:spLocks/>
          </p:cNvSpPr>
          <p:nvPr/>
        </p:nvSpPr>
        <p:spPr>
          <a:xfrm>
            <a:off x="2129270" y="816415"/>
            <a:ext cx="5181600" cy="6824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Николай </a:t>
            </a:r>
            <a:r>
              <a:rPr lang="en-US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I</a:t>
            </a:r>
            <a:endParaRPr lang="ru-RU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27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Иван Андреевич Андреев</a:t>
            </a:r>
            <a:endParaRPr lang="ru-RU" sz="36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5122" name="Picture 2" descr="http://img-fotki.yandex.ru/get/4118/111576891.5/0_98725_c5e9ea57_X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36" y="1690688"/>
            <a:ext cx="3592583" cy="399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143348" y="3236483"/>
            <a:ext cx="54652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95151"/>
                </a:solidFill>
                <a:latin typeface="Arial Black" panose="020B0A04020102020204" pitchFamily="34" charset="0"/>
              </a:rPr>
              <a:t>Прически Ивана Андреева имели шумный успех, их перерисовали, а рисунки помещали во всех европейских журналах.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43348" y="2213910"/>
            <a:ext cx="54652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95151"/>
                </a:solidFill>
                <a:latin typeface="Arial Black" panose="020B0A04020102020204" pitchFamily="34" charset="0"/>
              </a:rPr>
              <a:t>"Красота женщины всецело зависит от изящества прически", - часто говорил Иван Андреев.</a:t>
            </a:r>
          </a:p>
        </p:txBody>
      </p:sp>
    </p:spTree>
    <p:extLst>
      <p:ext uri="{BB962C8B-B14F-4D97-AF65-F5344CB8AC3E}">
        <p14:creationId xmlns:p14="http://schemas.microsoft.com/office/powerpoint/2010/main" val="157509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9112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ПРИЧЕСКИ ДРЕВНЕЙ ГРЕЦИИ 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6" descr="https://www.ok-t.ru/studopediaru/baza6/485137488312.files/image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355" y="2375680"/>
            <a:ext cx="9773287" cy="26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99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92786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ИТАЛЬЯНСКИЕ ПРИЧЕСКИ </a:t>
            </a:r>
            <a:r>
              <a:rPr lang="en-US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XV </a:t>
            </a: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ВЕКА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1266" name="Picture 2" descr="https://i.pinimg.com/736x/c9/65/a6/c965a66eeea07e7ce7e229ad413782bf--italian-renaissance-dress-renaissance-hai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3" t="5330" r="7820" b="23237"/>
          <a:stretch/>
        </p:blipFill>
        <p:spPr bwMode="auto">
          <a:xfrm>
            <a:off x="2076774" y="1616713"/>
            <a:ext cx="3876022" cy="445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avatars.dzeninfra.ru/get-zen_doc/108872/pub_5ac83e969b403c82899fb208_5ac83ee8482677a4ef04f9d3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2" t="9098" r="16788" b="35120"/>
          <a:stretch/>
        </p:blipFill>
        <p:spPr bwMode="auto">
          <a:xfrm>
            <a:off x="6122530" y="1616713"/>
            <a:ext cx="3814083" cy="445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36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94222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ФРАНЦУЗСКИЕ ПРИЧЕСКИ </a:t>
            </a:r>
            <a:r>
              <a:rPr lang="en-US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XVII</a:t>
            </a: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 ВЕКА В СТИЛЕ БАРОККО 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2292" name="Picture 4" descr="https://fsd.multiurok.ru/html/2023/03/20/s_64179ff7f17fb/phpfNyN6V_pivovarchik_html_4c682cc1b5be492e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6"/>
          <a:stretch/>
        </p:blipFill>
        <p:spPr bwMode="auto">
          <a:xfrm>
            <a:off x="2290385" y="2024477"/>
            <a:ext cx="7828314" cy="462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97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125333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ПРИЧЕСКИ ВТОРОЙ ЧЕТВЕРТИ </a:t>
            </a:r>
            <a:r>
              <a:rPr lang="en-US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XIX </a:t>
            </a: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ВЕКА – НАПРАВЛЕНИЕ БИДЕРМАЙЕР 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3314" name="Picture 2" descr="https://www.neumeister.com/fileadmin/user_upload/im_images/41791-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4010" y="2355191"/>
            <a:ext cx="3430919" cy="387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i.pinimg.com/736x/ba/1a/48/ba1a48f8191b8195a7c00ccbbb0d7077--s-fashion-hair-desig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383" y="2355190"/>
            <a:ext cx="3383527" cy="3874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09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1019714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ПРИЧЕСКИ 90-х </a:t>
            </a:r>
            <a:r>
              <a:rPr lang="en-US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XX</a:t>
            </a: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 ВЕКА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4338" name="Picture 2" descr="https://strizhka-foto.ru/wp-content/uploads/2023/05/strizhki-na-pishnie-volosi/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962" y="1720312"/>
            <a:ext cx="4231036" cy="42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iv1.lisimg.com/image/23426285/740full-lisa-whelche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4" t="5615" b="21442"/>
          <a:stretch/>
        </p:blipFill>
        <p:spPr bwMode="auto">
          <a:xfrm>
            <a:off x="6428933" y="1720312"/>
            <a:ext cx="3768952" cy="427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34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694248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КАРТИНКА С БАБОЧКАМИ 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AutoShape 20" descr="https://avatanplus.com/files/resources/original/5b55ff88f27f6164c7ee2f2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4" name="Picture 16" descr="Borboletas Butterflies Sticker - Borboletas Butterflies Butterfly Sticker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758"/>
            <a:ext cx="11385261" cy="718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" descr="Borboletas Butterflies Sticker - Borboletas Butterflies Butterfly Sticker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8198" y="-1"/>
            <a:ext cx="10515600" cy="68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32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107747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БУДЬ КРАСИВОЙ ДО КОНЧИКОВ ВОЛОС!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9218" name="Picture 2" descr="https://i.gifer.com/embedded/download/7Ch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78" y="1679069"/>
            <a:ext cx="7338640" cy="4464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43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15134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НЕКРАСИВЫХ ЛЮДЕЙ НЕ БЫВАЕТ!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s://r-dom.su/sites/r-dom/files/inline-images/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91" y="1736292"/>
            <a:ext cx="3131127" cy="208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coopervision.ru/sites/coopervision.ru/files/cooper-vision-official-blonde-ey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1674" y="1722439"/>
            <a:ext cx="3151908" cy="210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99px.ru/sstorage/56/2016/07/image_5620071619020455358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946" y="3927259"/>
            <a:ext cx="3149809" cy="2210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bagiraclub.ru/images/bagiraclub/2016/11/u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6" t="14050"/>
          <a:stretch/>
        </p:blipFill>
        <p:spPr bwMode="auto">
          <a:xfrm>
            <a:off x="4492197" y="1682966"/>
            <a:ext cx="3207605" cy="214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mtdata.ru/u8/photo70E1/20519678719-0/origin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747" y="3889213"/>
            <a:ext cx="3578110" cy="223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4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79885" y="585178"/>
            <a:ext cx="5426653" cy="6051838"/>
          </a:xfrm>
        </p:spPr>
        <p:txBody>
          <a:bodyPr>
            <a:normAutofit/>
          </a:bodyPr>
          <a:lstStyle/>
          <a:p>
            <a:pPr marL="0" indent="0"/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Каждая женщина, усаживаясь за туалетный столик, становится художницей и погружается в мир искусства</a:t>
            </a:r>
            <a:b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/>
            </a:r>
            <a:b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</a:br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                 </a:t>
            </a:r>
            <a:r>
              <a:rPr lang="ru-RU" sz="2800" b="1" dirty="0">
                <a:solidFill>
                  <a:srgbClr val="795151"/>
                </a:solidFill>
                <a:latin typeface="Arial Black" panose="020B0A04020102020204" pitchFamily="34" charset="0"/>
              </a:rPr>
              <a:t>©️</a:t>
            </a:r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Софи Лорен </a:t>
            </a:r>
            <a:b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</a:br>
            <a:endParaRPr lang="ru-RU" sz="28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8" name="Picture 4" descr="https://yobte.ru/uploads/posts/2020-01/sofi-loren-39-foto-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538" y="720314"/>
            <a:ext cx="4156798" cy="541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90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6008"/>
            <a:ext cx="10515600" cy="17813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СПАСИБО ЗА ВНИМАНИЕ! АПЛОДИСМЕНТОВ НЕ НАДО, ВАШЕЙ ОЦЕНКИ ДОСТАТОЧНО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 descr="105 гиф анимаций с сердечками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732" y="3207328"/>
            <a:ext cx="47625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51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809" y="839930"/>
            <a:ext cx="10536382" cy="14131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Красота</a:t>
            </a:r>
            <a:endParaRPr lang="ru-RU" sz="5400" dirty="0" smtClean="0">
              <a:solidFill>
                <a:srgbClr val="795151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ru-RU" sz="5400" dirty="0">
              <a:solidFill>
                <a:srgbClr val="795151"/>
              </a:solidFill>
            </a:endParaRPr>
          </a:p>
        </p:txBody>
      </p:sp>
      <p:pic>
        <p:nvPicPr>
          <p:cNvPr id="5122" name="Picture 2" descr="https://glamours.name/uploads/posts/2023-05/1683643407_glamours-name-p-pricheska-zavitushki-zhenskie-pinterest-24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332" y="1465411"/>
            <a:ext cx="4357433" cy="513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gas-kvas.com/uploads/posts/2023-01/1674506764_gas-kvas-com-p-risunki-volos-uzorami-10.png"/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rgbClr val="954A6F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10" t="16903" r="-727" b="21154"/>
          <a:stretch/>
        </p:blipFill>
        <p:spPr bwMode="auto">
          <a:xfrm>
            <a:off x="5803325" y="1880322"/>
            <a:ext cx="6802580" cy="4071028"/>
          </a:xfrm>
          <a:prstGeom prst="rect">
            <a:avLst/>
          </a:prstGeom>
          <a:noFill/>
          <a:effectLst>
            <a:reflection endPos="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4983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774669"/>
            <a:ext cx="10515600" cy="133531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КРАСОТА ВОКРУГ НАС</a:t>
            </a:r>
            <a:br>
              <a:rPr lang="ru-RU" dirty="0" smtClean="0">
                <a:solidFill>
                  <a:srgbClr val="795151"/>
                </a:solidFill>
                <a:latin typeface="Arial Black" panose="020B0A04020102020204" pitchFamily="34" charset="0"/>
              </a:rPr>
            </a:br>
            <a:endParaRPr lang="ru-RU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funart.pro/uploads/posts/2021-04/1617285092_54-p-oboi-krasota-vokrug-nas-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004" y="1781512"/>
            <a:ext cx="3922280" cy="220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vsegda-pomnim.com/uploads/posts/2022-04/1649113661_56-vsegda-pomnim-com-p-priroda-vokrug-nas-foto-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368" y="4199176"/>
            <a:ext cx="2875480" cy="198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aa579f29c3579a5d473ef4c840aea9f6-3593759-images-thumbs&amp;ref=rim&amp;n=13&amp;w=640&amp;h=64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668" y="4059580"/>
            <a:ext cx="2263274" cy="226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fikiwiki.com/uploads/posts/2022-02/1644879603_16-fikiwiki-com-p-kartinki-pro-krasivikh-devushek-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447" y="1800206"/>
            <a:ext cx="3261302" cy="216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3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0672" y="991239"/>
            <a:ext cx="10564091" cy="14419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КРАСОТА</a:t>
            </a:r>
            <a:r>
              <a:rPr lang="ru-RU" sz="40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 ВОЛОС</a:t>
            </a:r>
            <a:endParaRPr lang="ru-RU" sz="40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6148" name="Picture 4" descr="https://postila.ru/data/65/cd/fc/bc/65cdfcbcdc090c4f2874c057934eae2ad5671fc0783758db918badf50142a8c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9"/>
          <a:stretch/>
        </p:blipFill>
        <p:spPr bwMode="auto">
          <a:xfrm>
            <a:off x="2324746" y="2012845"/>
            <a:ext cx="4801192" cy="376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ll-aforizmy.ru/wp-content/uploads/2023/03/1634902993_39-mykaleidoscope-ru-p-devushka-s-roskoshnimi-volosami-krasivaya-45-2048x14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r="9927"/>
          <a:stretch/>
        </p:blipFill>
        <p:spPr bwMode="auto">
          <a:xfrm>
            <a:off x="7357708" y="2012844"/>
            <a:ext cx="2834897" cy="376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80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97204"/>
            <a:ext cx="10515600" cy="20334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ОКУНЕМСЯ В МИР КРАСОТЫ ВОЛОС, ЧЕРЕЗ ИСТОРИЮ ПРИЧЕСКИ</a:t>
            </a:r>
            <a:endParaRPr lang="ru-RU" sz="36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7172" name="Picture 4" descr="http://www.mlo.me/upen/600x600/2019/201908/20190814/20190814182622664728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93"/>
          <a:stretch/>
        </p:blipFill>
        <p:spPr bwMode="auto">
          <a:xfrm>
            <a:off x="2347057" y="2201253"/>
            <a:ext cx="4095465" cy="395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mlo.me/upen/600x600/2019/201909/20190927/20190927192713568243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622" y="2201253"/>
            <a:ext cx="2965395" cy="3953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64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38387"/>
            <a:ext cx="10515600" cy="36507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КРАСОТА-ДОБРОТА, ВОТ В ЧЕМ СУТЬ!</a:t>
            </a:r>
            <a:endParaRPr lang="ru-RU" sz="40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s://avatars.dzeninfra.ru/get-zen_doc/235144/pub_5d2167a0e8b90400ad62a653_5d2167cae3a2d600aec724b7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265" y="2123860"/>
            <a:ext cx="4013469" cy="4013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8833">
            <a:off x="1202655" y="2049219"/>
            <a:ext cx="19050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4693">
            <a:off x="2323164" y="3035723"/>
            <a:ext cx="1677104" cy="1677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0444">
            <a:off x="1246878" y="3729117"/>
            <a:ext cx="1433241" cy="14332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8571">
            <a:off x="9134564" y="1953437"/>
            <a:ext cx="1905000" cy="1905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62938">
            <a:off x="8421082" y="3035724"/>
            <a:ext cx="1677104" cy="16771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1690">
            <a:off x="9578671" y="3662085"/>
            <a:ext cx="1433241" cy="143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2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8" y="125333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ПРИЧЕСКИ ДРЕВНИХ ЛЮДЕЙ</a:t>
            </a:r>
            <a:endParaRPr lang="ru-RU" sz="32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3074" name="Picture 2" descr="http://fullpicture.ru/wp-content/uploads/2014/09/Doistoricheskie-lyudi-zhivshie-milliony-let-nazad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10" y="1911767"/>
            <a:ext cx="4184076" cy="390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dzeninfra.ru/get-zen_doc/3737694/pub_6165f3eab0577d2f283feff4_61660fc9be2f58525aec4c0e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995" y="1911767"/>
            <a:ext cx="3345725" cy="390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0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gas-kvas.com/uploads/posts/2023-02/1675460259_gas-kvas-com-p-fonovii-risunok-dlya-doklada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6509" y="365125"/>
            <a:ext cx="8478981" cy="14605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ПАРИКМАХЕРСКОЕ ИСКУССТВО В РОССИИ: ПЕТР </a:t>
            </a:r>
            <a:r>
              <a:rPr lang="en-US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I, </a:t>
            </a:r>
            <a:r>
              <a:rPr lang="ru-RU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НИКОЛАЙ </a:t>
            </a:r>
            <a:r>
              <a:rPr lang="en-US" sz="2800" dirty="0" smtClean="0">
                <a:solidFill>
                  <a:srgbClr val="795151"/>
                </a:solidFill>
                <a:latin typeface="Arial Black" panose="020B0A04020102020204" pitchFamily="34" charset="0"/>
              </a:rPr>
              <a:t>I</a:t>
            </a:r>
            <a:endParaRPr lang="ru-RU" sz="2800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img.razrisyika.ru/kart/110/437231-petr-pervyy-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9703" y="1631661"/>
            <a:ext cx="327578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9818" y="1766202"/>
            <a:ext cx="608988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795151"/>
                </a:solidFill>
                <a:latin typeface="Arial Black" panose="020B0A04020102020204" pitchFamily="34" charset="0"/>
              </a:rPr>
              <a:t>«Боярам, и окольничим, и думным, и ближним людям, и стольникам, и стряпчим, и дворянам московским, и дьякам, и жильцам, и всех чинов служилым, и приказным, и торговым людям, и людям боярским, на Москве и в городах, носить платья, венгерские кафтаны, верхние длиною по подвязку, а исподние короче верхних, тем же подобным; а то платье, кто успеет сделать, носить с </a:t>
            </a:r>
            <a:r>
              <a:rPr lang="ru-RU" i="1" dirty="0" err="1">
                <a:solidFill>
                  <a:srgbClr val="795151"/>
                </a:solidFill>
                <a:latin typeface="Arial Black" panose="020B0A04020102020204" pitchFamily="34" charset="0"/>
              </a:rPr>
              <a:t>Богоявлениева</a:t>
            </a:r>
            <a:r>
              <a:rPr lang="ru-RU" i="1" dirty="0">
                <a:solidFill>
                  <a:srgbClr val="795151"/>
                </a:solidFill>
                <a:latin typeface="Arial Black" panose="020B0A04020102020204" pitchFamily="34" charset="0"/>
              </a:rPr>
              <a:t> дня нынешнего 1700 г.; а кто к тому дню сделать не успеет, и тем делать и носить, кончая с нынешней Сырной недели».</a:t>
            </a:r>
            <a:endParaRPr lang="ru-RU" dirty="0">
              <a:solidFill>
                <a:srgbClr val="79515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43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253</Words>
  <Application>Microsoft Office PowerPoint</Application>
  <PresentationFormat>Широкоэкранный</PresentationFormat>
  <Paragraphs>34</Paragraphs>
  <Slides>20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Тема Office</vt:lpstr>
      <vt:lpstr>Внеклассное  мероприятие</vt:lpstr>
      <vt:lpstr>Каждая женщина, усаживаясь за туалетный столик, становится художницей и погружается в мир искусства                    ©️Софи Лорен  </vt:lpstr>
      <vt:lpstr>Презентация PowerPoint</vt:lpstr>
      <vt:lpstr>КРАСОТА ВОКРУГ НАС </vt:lpstr>
      <vt:lpstr>Презентация PowerPoint</vt:lpstr>
      <vt:lpstr>Презентация PowerPoint</vt:lpstr>
      <vt:lpstr>Презентация PowerPoint</vt:lpstr>
      <vt:lpstr>Презентация PowerPoint</vt:lpstr>
      <vt:lpstr>ПАРИКМАХЕРСКОЕ ИСКУССТВО В РОССИИ: ПЕТР I, НИКОЛАЙ I</vt:lpstr>
      <vt:lpstr>Презентация PowerPoint</vt:lpstr>
      <vt:lpstr>Иван Андреевич Андреев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</dc:title>
  <dc:creator>Astra</dc:creator>
  <cp:lastModifiedBy>Халилова</cp:lastModifiedBy>
  <cp:revision>37</cp:revision>
  <dcterms:created xsi:type="dcterms:W3CDTF">2023-11-19T08:09:38Z</dcterms:created>
  <dcterms:modified xsi:type="dcterms:W3CDTF">2023-12-01T09:19:13Z</dcterms:modified>
</cp:coreProperties>
</file>